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591bab33a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4cf16b58941b5"/>
  </p:sldMasterIdLst>
  <p:sldIdLst>
    <p:sldId xmlns:r="http://schemas.openxmlformats.org/officeDocument/2006/relationships" id="256" r:id="Rac2706781b434d8f"/>
    <p:sldId xmlns:r="http://schemas.openxmlformats.org/officeDocument/2006/relationships" id="257" r:id="R97b0a08581c94e50"/>
    <p:sldId xmlns:r="http://schemas.openxmlformats.org/officeDocument/2006/relationships" id="258" r:id="Rd176c6cbde8d4b7e"/>
    <p:sldId xmlns:r="http://schemas.openxmlformats.org/officeDocument/2006/relationships" id="259" r:id="R6cdddc77872643b1"/>
    <p:sldId xmlns:r="http://schemas.openxmlformats.org/officeDocument/2006/relationships" id="260" r:id="R2405ec5041894a23"/>
    <p:sldId xmlns:r="http://schemas.openxmlformats.org/officeDocument/2006/relationships" id="261" r:id="R7b0e858554ab4bd7"/>
    <p:sldId xmlns:r="http://schemas.openxmlformats.org/officeDocument/2006/relationships" id="262" r:id="R1905bd8c69c5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4cf16b58941b5" /><Relationship Type="http://schemas.openxmlformats.org/officeDocument/2006/relationships/slide" Target="/ppt/slides/slide1.xml" Id="Rac2706781b434d8f" /><Relationship Type="http://schemas.openxmlformats.org/officeDocument/2006/relationships/slide" Target="/ppt/slides/slide2.xml" Id="R97b0a08581c94e50" /><Relationship Type="http://schemas.openxmlformats.org/officeDocument/2006/relationships/slide" Target="/ppt/slides/slide3.xml" Id="Rd176c6cbde8d4b7e" /><Relationship Type="http://schemas.openxmlformats.org/officeDocument/2006/relationships/slide" Target="/ppt/slides/slide4.xml" Id="R6cdddc77872643b1" /><Relationship Type="http://schemas.openxmlformats.org/officeDocument/2006/relationships/slide" Target="/ppt/slides/slide5.xml" Id="R2405ec5041894a23" /><Relationship Type="http://schemas.openxmlformats.org/officeDocument/2006/relationships/slide" Target="/ppt/slides/slide6.xml" Id="R7b0e858554ab4bd7" /><Relationship Type="http://schemas.openxmlformats.org/officeDocument/2006/relationships/slide" Target="/ppt/slides/slide7.xml" Id="R1905bd8c69c5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a153422c6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fbeacde547ec" /><Relationship Type="http://schemas.openxmlformats.org/officeDocument/2006/relationships/theme" Target="/ppt/slideMasters/theme/theme1.xml" Id="Rcae98667300d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ffbeacde5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39507b49e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cefc4f86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73a23493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8dcaad15e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b555df39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63ae5a0e8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5e043e9e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JAN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Bruusgaard, Gydas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