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fd8f900de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502dd1e754eed"/>
  </p:sldMasterIdLst>
  <p:sldIdLst>
    <p:sldId xmlns:r="http://schemas.openxmlformats.org/officeDocument/2006/relationships" id="256" r:id="R52fed42396744921"/>
    <p:sldId xmlns:r="http://schemas.openxmlformats.org/officeDocument/2006/relationships" id="257" r:id="R2900bcc9911649dd"/>
    <p:sldId xmlns:r="http://schemas.openxmlformats.org/officeDocument/2006/relationships" id="258" r:id="R67f5d13f28e5489d"/>
    <p:sldId xmlns:r="http://schemas.openxmlformats.org/officeDocument/2006/relationships" id="259" r:id="Rd973ee73e416436d"/>
    <p:sldId xmlns:r="http://schemas.openxmlformats.org/officeDocument/2006/relationships" id="260" r:id="Rc9bc113c2022495a"/>
    <p:sldId xmlns:r="http://schemas.openxmlformats.org/officeDocument/2006/relationships" id="261" r:id="R952bd7c91ae24d58"/>
    <p:sldId xmlns:r="http://schemas.openxmlformats.org/officeDocument/2006/relationships" id="262" r:id="R8041f50df42d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502dd1e754eed" /><Relationship Type="http://schemas.openxmlformats.org/officeDocument/2006/relationships/slide" Target="/ppt/slides/slide1.xml" Id="R52fed42396744921" /><Relationship Type="http://schemas.openxmlformats.org/officeDocument/2006/relationships/slide" Target="/ppt/slides/slide2.xml" Id="R2900bcc9911649dd" /><Relationship Type="http://schemas.openxmlformats.org/officeDocument/2006/relationships/slide" Target="/ppt/slides/slide3.xml" Id="R67f5d13f28e5489d" /><Relationship Type="http://schemas.openxmlformats.org/officeDocument/2006/relationships/slide" Target="/ppt/slides/slide4.xml" Id="Rd973ee73e416436d" /><Relationship Type="http://schemas.openxmlformats.org/officeDocument/2006/relationships/slide" Target="/ppt/slides/slide5.xml" Id="Rc9bc113c2022495a" /><Relationship Type="http://schemas.openxmlformats.org/officeDocument/2006/relationships/slide" Target="/ppt/slides/slide6.xml" Id="R952bd7c91ae24d58" /><Relationship Type="http://schemas.openxmlformats.org/officeDocument/2006/relationships/slide" Target="/ppt/slides/slide7.xml" Id="R8041f50df42d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30c9a9304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3d4e15f64415" /><Relationship Type="http://schemas.openxmlformats.org/officeDocument/2006/relationships/theme" Target="/ppt/slideMasters/theme/theme1.xml" Id="R5752a193e07d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a3d4e15f6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80bb6ef2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262c26e6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ae60f3c1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0eedfb02b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cdcef12e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0d6f48ae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2885cdc85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RIBORG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