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1dc788db0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d331a462942c7"/>
  </p:sldMasterIdLst>
  <p:sldIdLst>
    <p:sldId xmlns:r="http://schemas.openxmlformats.org/officeDocument/2006/relationships" id="256" r:id="Re248f82079024e95"/>
    <p:sldId xmlns:r="http://schemas.openxmlformats.org/officeDocument/2006/relationships" id="257" r:id="Rbae0dc20086f42a7"/>
    <p:sldId xmlns:r="http://schemas.openxmlformats.org/officeDocument/2006/relationships" id="258" r:id="R611a04b4b19b4069"/>
    <p:sldId xmlns:r="http://schemas.openxmlformats.org/officeDocument/2006/relationships" id="259" r:id="Rd0ba1232d95b4568"/>
    <p:sldId xmlns:r="http://schemas.openxmlformats.org/officeDocument/2006/relationships" id="260" r:id="R3002727c42424f70"/>
    <p:sldId xmlns:r="http://schemas.openxmlformats.org/officeDocument/2006/relationships" id="261" r:id="Rf56af9103f3c4d4a"/>
    <p:sldId xmlns:r="http://schemas.openxmlformats.org/officeDocument/2006/relationships" id="262" r:id="R3ccf4e8718b9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d331a462942c7" /><Relationship Type="http://schemas.openxmlformats.org/officeDocument/2006/relationships/slide" Target="/ppt/slides/slide1.xml" Id="Re248f82079024e95" /><Relationship Type="http://schemas.openxmlformats.org/officeDocument/2006/relationships/slide" Target="/ppt/slides/slide2.xml" Id="Rbae0dc20086f42a7" /><Relationship Type="http://schemas.openxmlformats.org/officeDocument/2006/relationships/slide" Target="/ppt/slides/slide3.xml" Id="R611a04b4b19b4069" /><Relationship Type="http://schemas.openxmlformats.org/officeDocument/2006/relationships/slide" Target="/ppt/slides/slide4.xml" Id="Rd0ba1232d95b4568" /><Relationship Type="http://schemas.openxmlformats.org/officeDocument/2006/relationships/slide" Target="/ppt/slides/slide5.xml" Id="R3002727c42424f70" /><Relationship Type="http://schemas.openxmlformats.org/officeDocument/2006/relationships/slide" Target="/ppt/slides/slide6.xml" Id="Rf56af9103f3c4d4a" /><Relationship Type="http://schemas.openxmlformats.org/officeDocument/2006/relationships/slide" Target="/ppt/slides/slide7.xml" Id="R3ccf4e8718b9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d5fb04412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c2083aba54414" /><Relationship Type="http://schemas.openxmlformats.org/officeDocument/2006/relationships/theme" Target="/ppt/slideMasters/theme/theme1.xml" Id="R101b9be2ee1b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c2083aba5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00540b63445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dcabe6da6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40481a042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d27c66fcc40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2fa1f70a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b136752e0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cae30dd36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ERIK  –  96,3 %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BAGLERGATEN 1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