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38a7e2cc2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03a945d2d449d"/>
  </p:sldMasterIdLst>
  <p:sldIdLst>
    <p:sldId xmlns:r="http://schemas.openxmlformats.org/officeDocument/2006/relationships" id="256" r:id="R4f25eb58a7c74892"/>
    <p:sldId xmlns:r="http://schemas.openxmlformats.org/officeDocument/2006/relationships" id="257" r:id="R51de37d0a27e448a"/>
    <p:sldId xmlns:r="http://schemas.openxmlformats.org/officeDocument/2006/relationships" id="258" r:id="R7ebf5db4303641af"/>
    <p:sldId xmlns:r="http://schemas.openxmlformats.org/officeDocument/2006/relationships" id="259" r:id="Ra8bb965d5ecc46c9"/>
    <p:sldId xmlns:r="http://schemas.openxmlformats.org/officeDocument/2006/relationships" id="260" r:id="Re5efd3feee834d54"/>
    <p:sldId xmlns:r="http://schemas.openxmlformats.org/officeDocument/2006/relationships" id="261" r:id="R337f8dc0f1be4723"/>
    <p:sldId xmlns:r="http://schemas.openxmlformats.org/officeDocument/2006/relationships" id="262" r:id="R7d681726ad5d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03a945d2d449d" /><Relationship Type="http://schemas.openxmlformats.org/officeDocument/2006/relationships/slide" Target="/ppt/slides/slide1.xml" Id="R4f25eb58a7c74892" /><Relationship Type="http://schemas.openxmlformats.org/officeDocument/2006/relationships/slide" Target="/ppt/slides/slide2.xml" Id="R51de37d0a27e448a" /><Relationship Type="http://schemas.openxmlformats.org/officeDocument/2006/relationships/slide" Target="/ppt/slides/slide3.xml" Id="R7ebf5db4303641af" /><Relationship Type="http://schemas.openxmlformats.org/officeDocument/2006/relationships/slide" Target="/ppt/slides/slide4.xml" Id="Ra8bb965d5ecc46c9" /><Relationship Type="http://schemas.openxmlformats.org/officeDocument/2006/relationships/slide" Target="/ppt/slides/slide5.xml" Id="Re5efd3feee834d54" /><Relationship Type="http://schemas.openxmlformats.org/officeDocument/2006/relationships/slide" Target="/ppt/slides/slide6.xml" Id="R337f8dc0f1be4723" /><Relationship Type="http://schemas.openxmlformats.org/officeDocument/2006/relationships/slide" Target="/ppt/slides/slide7.xml" Id="R7d681726ad5d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a91fb3388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bcb6be5f46c4" /><Relationship Type="http://schemas.openxmlformats.org/officeDocument/2006/relationships/theme" Target="/ppt/slideMasters/theme/theme1.xml" Id="R6f0ac4a313c0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8bcb6be5f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0ae4cdbd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d1375e29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71481ec9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6b3bb0ad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45c47606c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b37d1324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e2635a3ef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TIM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