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69ad0fee424d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75993b7ae543b3"/>
  </p:sldMasterIdLst>
  <p:sldIdLst>
    <p:sldId xmlns:r="http://schemas.openxmlformats.org/officeDocument/2006/relationships" id="256" r:id="R70751e4a4b2d4081"/>
    <p:sldId xmlns:r="http://schemas.openxmlformats.org/officeDocument/2006/relationships" id="257" r:id="R11865a3ef1044c79"/>
    <p:sldId xmlns:r="http://schemas.openxmlformats.org/officeDocument/2006/relationships" id="258" r:id="Rc5961487cfbd436a"/>
    <p:sldId xmlns:r="http://schemas.openxmlformats.org/officeDocument/2006/relationships" id="259" r:id="R769987b7a28f4d10"/>
    <p:sldId xmlns:r="http://schemas.openxmlformats.org/officeDocument/2006/relationships" id="260" r:id="R5505fba435d74ef7"/>
    <p:sldId xmlns:r="http://schemas.openxmlformats.org/officeDocument/2006/relationships" id="261" r:id="Rc6ecaf24200f41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5993b7ae543b3" /><Relationship Type="http://schemas.openxmlformats.org/officeDocument/2006/relationships/slide" Target="/ppt/slides/slide1.xml" Id="R70751e4a4b2d4081" /><Relationship Type="http://schemas.openxmlformats.org/officeDocument/2006/relationships/slide" Target="/ppt/slides/slide2.xml" Id="R11865a3ef1044c79" /><Relationship Type="http://schemas.openxmlformats.org/officeDocument/2006/relationships/slide" Target="/ppt/slides/slide3.xml" Id="Rc5961487cfbd436a" /><Relationship Type="http://schemas.openxmlformats.org/officeDocument/2006/relationships/slide" Target="/ppt/slides/slide4.xml" Id="R769987b7a28f4d10" /><Relationship Type="http://schemas.openxmlformats.org/officeDocument/2006/relationships/slide" Target="/ppt/slides/slide5.xml" Id="R5505fba435d74ef7" /><Relationship Type="http://schemas.openxmlformats.org/officeDocument/2006/relationships/slide" Target="/ppt/slides/slide6.xml" Id="Rc6ecaf24200f41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24fdc66fe4d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59d1a857f423a" /><Relationship Type="http://schemas.openxmlformats.org/officeDocument/2006/relationships/theme" Target="/ppt/slideMasters/theme/theme1.xml" Id="R6d7273a2e9f34a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c59d1a857f42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c48ef67ee43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848ce723f4b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47c30632e4d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40366fedf43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0e74c0cf440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03b93e9a041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 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 TAK AS ble etablert [år] og holder til i Mauseidvåg.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Rasmus Olin, Eikremsvegen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6036 Mauseidvåg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927 678 047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TAK AS</a:t>
            </a:r>
          </a:p>
        </p:txBody>
      </p:sp>
    </p:spTree>
  </p:cSld>
  <p:clrMapOvr>
    <a:masterClrMapping xmlns:a="http://schemas.openxmlformats.org/drawingml/2006/main"/>
  </p:clrMapOvr>
</p:sld>
</file>