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97725f55e4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92739fd7104e1e"/>
  </p:sldMasterIdLst>
  <p:sldIdLst>
    <p:sldId xmlns:r="http://schemas.openxmlformats.org/officeDocument/2006/relationships" id="256" r:id="Rfdacd8195b924cf4"/>
    <p:sldId xmlns:r="http://schemas.openxmlformats.org/officeDocument/2006/relationships" id="257" r:id="Rdd1ed482f17e437a"/>
    <p:sldId xmlns:r="http://schemas.openxmlformats.org/officeDocument/2006/relationships" id="258" r:id="R6d5d2e0a52284d17"/>
    <p:sldId xmlns:r="http://schemas.openxmlformats.org/officeDocument/2006/relationships" id="259" r:id="Rbe3e9707cdc74de1"/>
    <p:sldId xmlns:r="http://schemas.openxmlformats.org/officeDocument/2006/relationships" id="260" r:id="Rc2c45bd382214313"/>
    <p:sldId xmlns:r="http://schemas.openxmlformats.org/officeDocument/2006/relationships" id="261" r:id="R9b48420a909743f3"/>
    <p:sldId xmlns:r="http://schemas.openxmlformats.org/officeDocument/2006/relationships" id="262" r:id="R812fa42053694c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2739fd7104e1e" /><Relationship Type="http://schemas.openxmlformats.org/officeDocument/2006/relationships/slide" Target="/ppt/slides/slide1.xml" Id="Rfdacd8195b924cf4" /><Relationship Type="http://schemas.openxmlformats.org/officeDocument/2006/relationships/slide" Target="/ppt/slides/slide2.xml" Id="Rdd1ed482f17e437a" /><Relationship Type="http://schemas.openxmlformats.org/officeDocument/2006/relationships/slide" Target="/ppt/slides/slide3.xml" Id="R6d5d2e0a52284d17" /><Relationship Type="http://schemas.openxmlformats.org/officeDocument/2006/relationships/slide" Target="/ppt/slides/slide4.xml" Id="Rbe3e9707cdc74de1" /><Relationship Type="http://schemas.openxmlformats.org/officeDocument/2006/relationships/slide" Target="/ppt/slides/slide5.xml" Id="Rc2c45bd382214313" /><Relationship Type="http://schemas.openxmlformats.org/officeDocument/2006/relationships/slide" Target="/ppt/slides/slide6.xml" Id="R9b48420a909743f3" /><Relationship Type="http://schemas.openxmlformats.org/officeDocument/2006/relationships/slide" Target="/ppt/slides/slide7.xml" Id="R812fa42053694c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b56a899a34f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b73bc594d471f" /><Relationship Type="http://schemas.openxmlformats.org/officeDocument/2006/relationships/theme" Target="/ppt/slideMasters/theme/theme1.xml" Id="Rf4603e635b7b4e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cb73bc594d47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e1fb5734045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d79d0ece444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f6dd7d95843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c178731e9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f9c8fb2e64f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a0ed59fe24d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1c782556849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SILVESTER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SILVESTER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3 142 013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VESTERBEKKMO SILJE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927 678 527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