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46ba9505b14a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61cc424f6c4a6d"/>
  </p:sldMasterIdLst>
  <p:sldIdLst>
    <p:sldId xmlns:r="http://schemas.openxmlformats.org/officeDocument/2006/relationships" id="256" r:id="Ra38f4be311124645"/>
    <p:sldId xmlns:r="http://schemas.openxmlformats.org/officeDocument/2006/relationships" id="257" r:id="R3feb27c23cc8433c"/>
    <p:sldId xmlns:r="http://schemas.openxmlformats.org/officeDocument/2006/relationships" id="258" r:id="R09a0f5a213774c1c"/>
    <p:sldId xmlns:r="http://schemas.openxmlformats.org/officeDocument/2006/relationships" id="259" r:id="R2e012fc8fe924ccb"/>
    <p:sldId xmlns:r="http://schemas.openxmlformats.org/officeDocument/2006/relationships" id="260" r:id="R3908db999acf459b"/>
    <p:sldId xmlns:r="http://schemas.openxmlformats.org/officeDocument/2006/relationships" id="261" r:id="R387b940952d84626"/>
    <p:sldId xmlns:r="http://schemas.openxmlformats.org/officeDocument/2006/relationships" id="262" r:id="R09cc8815df484a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61cc424f6c4a6d" /><Relationship Type="http://schemas.openxmlformats.org/officeDocument/2006/relationships/slide" Target="/ppt/slides/slide1.xml" Id="Ra38f4be311124645" /><Relationship Type="http://schemas.openxmlformats.org/officeDocument/2006/relationships/slide" Target="/ppt/slides/slide2.xml" Id="R3feb27c23cc8433c" /><Relationship Type="http://schemas.openxmlformats.org/officeDocument/2006/relationships/slide" Target="/ppt/slides/slide3.xml" Id="R09a0f5a213774c1c" /><Relationship Type="http://schemas.openxmlformats.org/officeDocument/2006/relationships/slide" Target="/ppt/slides/slide4.xml" Id="R2e012fc8fe924ccb" /><Relationship Type="http://schemas.openxmlformats.org/officeDocument/2006/relationships/slide" Target="/ppt/slides/slide5.xml" Id="R3908db999acf459b" /><Relationship Type="http://schemas.openxmlformats.org/officeDocument/2006/relationships/slide" Target="/ppt/slides/slide6.xml" Id="R387b940952d84626" /><Relationship Type="http://schemas.openxmlformats.org/officeDocument/2006/relationships/slide" Target="/ppt/slides/slide7.xml" Id="R09cc8815df484a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f78b57201848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200ba3bf74c3e" /><Relationship Type="http://schemas.openxmlformats.org/officeDocument/2006/relationships/theme" Target="/ppt/slideMasters/theme/theme1.xml" Id="R34c4e96a5ff548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0200ba3bf74c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f7e570abf4a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8107fcbe743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ff93d4cc141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34a4a7c4442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75869ba7642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806c3a32a46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afd18a3f940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SOLON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SOLON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SOLON EIENDOM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SOLON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SOLON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SOLON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−629 968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−284 159 762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2 460 686 363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2 463 360 697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SOLON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OBOS BBL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SBB I NORDEN AB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SOLON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 torg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www.soloneiendom.no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927 679 949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SOLON EIENDOM HOLDING AS</a:t>
            </a:r>
          </a:p>
        </p:txBody>
      </p:sp>
    </p:spTree>
  </p:cSld>
  <p:clrMapOvr>
    <a:masterClrMapping xmlns:a="http://schemas.openxmlformats.org/drawingml/2006/main"/>
  </p:clrMapOvr>
</p:sld>
</file>