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0037e7d52a4a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8e8030d8c84b90"/>
  </p:sldMasterIdLst>
  <p:sldIdLst>
    <p:sldId xmlns:r="http://schemas.openxmlformats.org/officeDocument/2006/relationships" id="256" r:id="Rcd84b9bd35a04711"/>
    <p:sldId xmlns:r="http://schemas.openxmlformats.org/officeDocument/2006/relationships" id="257" r:id="Rc85088979c824272"/>
    <p:sldId xmlns:r="http://schemas.openxmlformats.org/officeDocument/2006/relationships" id="258" r:id="Rec3520827ee04c25"/>
    <p:sldId xmlns:r="http://schemas.openxmlformats.org/officeDocument/2006/relationships" id="259" r:id="R54e76ff392a64a58"/>
    <p:sldId xmlns:r="http://schemas.openxmlformats.org/officeDocument/2006/relationships" id="260" r:id="R1912b6dfbd754641"/>
    <p:sldId xmlns:r="http://schemas.openxmlformats.org/officeDocument/2006/relationships" id="261" r:id="R2dd19befcf044296"/>
    <p:sldId xmlns:r="http://schemas.openxmlformats.org/officeDocument/2006/relationships" id="262" r:id="Ra99577b51df44b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8e8030d8c84b90" /><Relationship Type="http://schemas.openxmlformats.org/officeDocument/2006/relationships/slide" Target="/ppt/slides/slide1.xml" Id="Rcd84b9bd35a04711" /><Relationship Type="http://schemas.openxmlformats.org/officeDocument/2006/relationships/slide" Target="/ppt/slides/slide2.xml" Id="Rc85088979c824272" /><Relationship Type="http://schemas.openxmlformats.org/officeDocument/2006/relationships/slide" Target="/ppt/slides/slide3.xml" Id="Rec3520827ee04c25" /><Relationship Type="http://schemas.openxmlformats.org/officeDocument/2006/relationships/slide" Target="/ppt/slides/slide4.xml" Id="R54e76ff392a64a58" /><Relationship Type="http://schemas.openxmlformats.org/officeDocument/2006/relationships/slide" Target="/ppt/slides/slide5.xml" Id="R1912b6dfbd754641" /><Relationship Type="http://schemas.openxmlformats.org/officeDocument/2006/relationships/slide" Target="/ppt/slides/slide6.xml" Id="R2dd19befcf044296" /><Relationship Type="http://schemas.openxmlformats.org/officeDocument/2006/relationships/slide" Target="/ppt/slides/slide7.xml" Id="Ra99577b51df44b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0c3e6290c545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acba37c374e12" /><Relationship Type="http://schemas.openxmlformats.org/officeDocument/2006/relationships/theme" Target="/ppt/slideMasters/theme/theme1.xml" Id="Rec3d7425b47a45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0acba37c374e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b69018fb54f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e6c9c1e0e48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c1aa19bd144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11f1163714c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35625eef241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5f3b505954e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bb97a5c294a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SKRÅPEN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SKRÅPEN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SKRÅPEN INVEST AS ble etablert [år] og holder til i Harøy.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SKRÅPEN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SKRÅPEN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SKRÅPEN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9 724 290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640 096 527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640 223 380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SKRÅPEN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SANDØY SIGURD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SKRÅPEN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Storhaugvegen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6296 Harøy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sigurd.sandoy@rostein.com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927 683 105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SKRÅPEN INVEST AS</a:t>
            </a:r>
          </a:p>
        </p:txBody>
      </p:sp>
    </p:spTree>
  </p:cSld>
  <p:clrMapOvr>
    <a:masterClrMapping xmlns:a="http://schemas.openxmlformats.org/drawingml/2006/main"/>
  </p:clrMapOvr>
</p:sld>
</file>