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ef64f80abb4f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28c5b48c0e4c39"/>
  </p:sldMasterIdLst>
  <p:sldIdLst>
    <p:sldId xmlns:r="http://schemas.openxmlformats.org/officeDocument/2006/relationships" id="256" r:id="Rd57896aed348494f"/>
    <p:sldId xmlns:r="http://schemas.openxmlformats.org/officeDocument/2006/relationships" id="257" r:id="Re66d021cbeed4e7f"/>
    <p:sldId xmlns:r="http://schemas.openxmlformats.org/officeDocument/2006/relationships" id="258" r:id="R0b9b9ce0ccd646da"/>
    <p:sldId xmlns:r="http://schemas.openxmlformats.org/officeDocument/2006/relationships" id="259" r:id="R54285f18d3774c17"/>
    <p:sldId xmlns:r="http://schemas.openxmlformats.org/officeDocument/2006/relationships" id="260" r:id="R5d355ac343dc42fb"/>
    <p:sldId xmlns:r="http://schemas.openxmlformats.org/officeDocument/2006/relationships" id="261" r:id="R67622fa4f49b4606"/>
    <p:sldId xmlns:r="http://schemas.openxmlformats.org/officeDocument/2006/relationships" id="262" r:id="Re737825d089c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8c5b48c0e4c39" /><Relationship Type="http://schemas.openxmlformats.org/officeDocument/2006/relationships/slide" Target="/ppt/slides/slide1.xml" Id="Rd57896aed348494f" /><Relationship Type="http://schemas.openxmlformats.org/officeDocument/2006/relationships/slide" Target="/ppt/slides/slide2.xml" Id="Re66d021cbeed4e7f" /><Relationship Type="http://schemas.openxmlformats.org/officeDocument/2006/relationships/slide" Target="/ppt/slides/slide3.xml" Id="R0b9b9ce0ccd646da" /><Relationship Type="http://schemas.openxmlformats.org/officeDocument/2006/relationships/slide" Target="/ppt/slides/slide4.xml" Id="R54285f18d3774c17" /><Relationship Type="http://schemas.openxmlformats.org/officeDocument/2006/relationships/slide" Target="/ppt/slides/slide5.xml" Id="R5d355ac343dc42fb" /><Relationship Type="http://schemas.openxmlformats.org/officeDocument/2006/relationships/slide" Target="/ppt/slides/slide6.xml" Id="R67622fa4f49b4606" /><Relationship Type="http://schemas.openxmlformats.org/officeDocument/2006/relationships/slide" Target="/ppt/slides/slide7.xml" Id="Re737825d089c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f5887bf5a4a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3b6bef8ac4968" /><Relationship Type="http://schemas.openxmlformats.org/officeDocument/2006/relationships/theme" Target="/ppt/slideMasters/theme/theme1.xml" Id="R87dd19a919cb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3b6bef8ac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9733d4027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eeb82c3ce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e5dcbc02541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9bedea3334d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940aead11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14799d20f47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5c13989934f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TOVSEN BIRGITTE JULIANE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Birgitte Juliane Tovsen, Arnebråtveien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927 689 227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