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656998bfc48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6810ba7b44d11"/>
  </p:sldMasterIdLst>
  <p:sldIdLst>
    <p:sldId xmlns:r="http://schemas.openxmlformats.org/officeDocument/2006/relationships" id="256" r:id="R91c5b92765a24347"/>
    <p:sldId xmlns:r="http://schemas.openxmlformats.org/officeDocument/2006/relationships" id="257" r:id="R22c177cd0d22414d"/>
    <p:sldId xmlns:r="http://schemas.openxmlformats.org/officeDocument/2006/relationships" id="258" r:id="Rae1fb5d01ea54246"/>
    <p:sldId xmlns:r="http://schemas.openxmlformats.org/officeDocument/2006/relationships" id="259" r:id="Rf660a678b0b94d3b"/>
    <p:sldId xmlns:r="http://schemas.openxmlformats.org/officeDocument/2006/relationships" id="260" r:id="R3e4ea5e6848b4a12"/>
    <p:sldId xmlns:r="http://schemas.openxmlformats.org/officeDocument/2006/relationships" id="261" r:id="Rc080926cb59b461f"/>
    <p:sldId xmlns:r="http://schemas.openxmlformats.org/officeDocument/2006/relationships" id="262" r:id="R93b74b538c7f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6810ba7b44d11" /><Relationship Type="http://schemas.openxmlformats.org/officeDocument/2006/relationships/slide" Target="/ppt/slides/slide1.xml" Id="R91c5b92765a24347" /><Relationship Type="http://schemas.openxmlformats.org/officeDocument/2006/relationships/slide" Target="/ppt/slides/slide2.xml" Id="R22c177cd0d22414d" /><Relationship Type="http://schemas.openxmlformats.org/officeDocument/2006/relationships/slide" Target="/ppt/slides/slide3.xml" Id="Rae1fb5d01ea54246" /><Relationship Type="http://schemas.openxmlformats.org/officeDocument/2006/relationships/slide" Target="/ppt/slides/slide4.xml" Id="Rf660a678b0b94d3b" /><Relationship Type="http://schemas.openxmlformats.org/officeDocument/2006/relationships/slide" Target="/ppt/slides/slide5.xml" Id="R3e4ea5e6848b4a12" /><Relationship Type="http://schemas.openxmlformats.org/officeDocument/2006/relationships/slide" Target="/ppt/slides/slide6.xml" Id="Rc080926cb59b461f" /><Relationship Type="http://schemas.openxmlformats.org/officeDocument/2006/relationships/slide" Target="/ppt/slides/slide7.xml" Id="R93b74b538c7f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8ca907f70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d656cfad14026" /><Relationship Type="http://schemas.openxmlformats.org/officeDocument/2006/relationships/theme" Target="/ppt/slideMasters/theme/theme1.xml" Id="Rd43aa4bbbe17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d656cfad140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c55c55b8c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1fa886105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602f341cb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5b8517deb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aebb2c33b4c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a8b884f9b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f20f15506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CFMR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CFMR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68 087 679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70 188 046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BIRGER WIST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Skyåsvegen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927 699 656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