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3345e5f68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6fe25357c4407"/>
  </p:sldMasterIdLst>
  <p:sldIdLst>
    <p:sldId xmlns:r="http://schemas.openxmlformats.org/officeDocument/2006/relationships" id="256" r:id="R5b68883c64de4258"/>
    <p:sldId xmlns:r="http://schemas.openxmlformats.org/officeDocument/2006/relationships" id="257" r:id="Rb808816ecfe14f82"/>
    <p:sldId xmlns:r="http://schemas.openxmlformats.org/officeDocument/2006/relationships" id="258" r:id="R26f7d7dda35840ce"/>
    <p:sldId xmlns:r="http://schemas.openxmlformats.org/officeDocument/2006/relationships" id="259" r:id="R2d4db731b90c4cbd"/>
    <p:sldId xmlns:r="http://schemas.openxmlformats.org/officeDocument/2006/relationships" id="260" r:id="Rcdaebb61487c4535"/>
    <p:sldId xmlns:r="http://schemas.openxmlformats.org/officeDocument/2006/relationships" id="261" r:id="R1149d5d2d9174a22"/>
    <p:sldId xmlns:r="http://schemas.openxmlformats.org/officeDocument/2006/relationships" id="262" r:id="Rb6e6b9734ae7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6fe25357c4407" /><Relationship Type="http://schemas.openxmlformats.org/officeDocument/2006/relationships/slide" Target="/ppt/slides/slide1.xml" Id="R5b68883c64de4258" /><Relationship Type="http://schemas.openxmlformats.org/officeDocument/2006/relationships/slide" Target="/ppt/slides/slide2.xml" Id="Rb808816ecfe14f82" /><Relationship Type="http://schemas.openxmlformats.org/officeDocument/2006/relationships/slide" Target="/ppt/slides/slide3.xml" Id="R26f7d7dda35840ce" /><Relationship Type="http://schemas.openxmlformats.org/officeDocument/2006/relationships/slide" Target="/ppt/slides/slide4.xml" Id="R2d4db731b90c4cbd" /><Relationship Type="http://schemas.openxmlformats.org/officeDocument/2006/relationships/slide" Target="/ppt/slides/slide5.xml" Id="Rcdaebb61487c4535" /><Relationship Type="http://schemas.openxmlformats.org/officeDocument/2006/relationships/slide" Target="/ppt/slides/slide6.xml" Id="R1149d5d2d9174a22" /><Relationship Type="http://schemas.openxmlformats.org/officeDocument/2006/relationships/slide" Target="/ppt/slides/slide7.xml" Id="Rb6e6b9734ae7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2adea2a634c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2aa663ccf4d64" /><Relationship Type="http://schemas.openxmlformats.org/officeDocument/2006/relationships/theme" Target="/ppt/slideMasters/theme/theme1.xml" Id="R402c67bb6f5c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2aa663ccf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80baad468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091cc92df40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e7bb921f2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b69c31630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23a9b262949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fa46983c74b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01bb05d2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GTN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GTN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11 358 720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11 542 884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NOMELAND GEIR TARALD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NOMELAND STEINAR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Artillerivollen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927 699 664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GTN HOLDING AS</a:t>
            </a:r>
          </a:p>
        </p:txBody>
      </p:sp>
    </p:spTree>
  </p:cSld>
  <p:clrMapOvr>
    <a:masterClrMapping xmlns:a="http://schemas.openxmlformats.org/drawingml/2006/main"/>
  </p:clrMapOvr>
</p:sld>
</file>