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d052b8ee2c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a40597fa7644c9"/>
  </p:sldMasterIdLst>
  <p:sldIdLst>
    <p:sldId xmlns:r="http://schemas.openxmlformats.org/officeDocument/2006/relationships" id="256" r:id="R2f36252eab204d4a"/>
    <p:sldId xmlns:r="http://schemas.openxmlformats.org/officeDocument/2006/relationships" id="257" r:id="R8cb2113c46264438"/>
    <p:sldId xmlns:r="http://schemas.openxmlformats.org/officeDocument/2006/relationships" id="258" r:id="R51e37672d7204524"/>
    <p:sldId xmlns:r="http://schemas.openxmlformats.org/officeDocument/2006/relationships" id="259" r:id="R7638159aea714dcc"/>
    <p:sldId xmlns:r="http://schemas.openxmlformats.org/officeDocument/2006/relationships" id="260" r:id="R7094247ba5104f48"/>
    <p:sldId xmlns:r="http://schemas.openxmlformats.org/officeDocument/2006/relationships" id="261" r:id="R0fb6fbdfba534ef1"/>
    <p:sldId xmlns:r="http://schemas.openxmlformats.org/officeDocument/2006/relationships" id="262" r:id="R2595ce1217c5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40597fa7644c9" /><Relationship Type="http://schemas.openxmlformats.org/officeDocument/2006/relationships/slide" Target="/ppt/slides/slide1.xml" Id="R2f36252eab204d4a" /><Relationship Type="http://schemas.openxmlformats.org/officeDocument/2006/relationships/slide" Target="/ppt/slides/slide2.xml" Id="R8cb2113c46264438" /><Relationship Type="http://schemas.openxmlformats.org/officeDocument/2006/relationships/slide" Target="/ppt/slides/slide3.xml" Id="R51e37672d7204524" /><Relationship Type="http://schemas.openxmlformats.org/officeDocument/2006/relationships/slide" Target="/ppt/slides/slide4.xml" Id="R7638159aea714dcc" /><Relationship Type="http://schemas.openxmlformats.org/officeDocument/2006/relationships/slide" Target="/ppt/slides/slide5.xml" Id="R7094247ba5104f48" /><Relationship Type="http://schemas.openxmlformats.org/officeDocument/2006/relationships/slide" Target="/ppt/slides/slide6.xml" Id="R0fb6fbdfba534ef1" /><Relationship Type="http://schemas.openxmlformats.org/officeDocument/2006/relationships/slide" Target="/ppt/slides/slide7.xml" Id="R2595ce1217c5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f4f9088524f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6a15c4fe84b5e" /><Relationship Type="http://schemas.openxmlformats.org/officeDocument/2006/relationships/theme" Target="/ppt/slideMasters/theme/theme1.xml" Id="Rc17863e664dd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6a15c4fe84b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4edc0c9d547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9e3c1ed1b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d46187ecd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23903684d41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2c856977d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c6ebd32ac41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396dbff0f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NOMELANDS ANLEGGSMASKINER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NOMELANDS ANLEGGSMASKINER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NOMELANDS ANLEGGSMASKINER AS ble etablert [år] og holder til i Rysstad.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NOMELANDS ANLEGGSMASKINER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NOMELANDS ANLEGGSMASKINER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NOMELANDS ANLEGGSMASKINER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17 216 656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542 422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26 093 175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NOMELANDS ANLEGGSMASKINER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GTN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NOMELANDS ANLEGGSMASKINER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Rysstad industriveg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4748 Rysstad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927 699 729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NOMELANDS ANLEGGSMASKINER AS</a:t>
            </a:r>
          </a:p>
        </p:txBody>
      </p:sp>
    </p:spTree>
  </p:cSld>
  <p:clrMapOvr>
    <a:masterClrMapping xmlns:a="http://schemas.openxmlformats.org/drawingml/2006/main"/>
  </p:clrMapOvr>
</p:sld>
</file>