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1ff7e7e20a46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7d4321e2864998"/>
  </p:sldMasterIdLst>
  <p:sldIdLst>
    <p:sldId xmlns:r="http://schemas.openxmlformats.org/officeDocument/2006/relationships" id="256" r:id="Rf7a798185e8f4a55"/>
    <p:sldId xmlns:r="http://schemas.openxmlformats.org/officeDocument/2006/relationships" id="257" r:id="R3ff9ca44e4f64b35"/>
    <p:sldId xmlns:r="http://schemas.openxmlformats.org/officeDocument/2006/relationships" id="258" r:id="R72ebe114a91d489a"/>
    <p:sldId xmlns:r="http://schemas.openxmlformats.org/officeDocument/2006/relationships" id="259" r:id="R0a311162c4cf4d91"/>
    <p:sldId xmlns:r="http://schemas.openxmlformats.org/officeDocument/2006/relationships" id="260" r:id="Rf8f19f1ac87946a1"/>
    <p:sldId xmlns:r="http://schemas.openxmlformats.org/officeDocument/2006/relationships" id="261" r:id="R5fee376ad33041bc"/>
    <p:sldId xmlns:r="http://schemas.openxmlformats.org/officeDocument/2006/relationships" id="262" r:id="R54dd8d72b8b448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7d4321e2864998" /><Relationship Type="http://schemas.openxmlformats.org/officeDocument/2006/relationships/slide" Target="/ppt/slides/slide1.xml" Id="Rf7a798185e8f4a55" /><Relationship Type="http://schemas.openxmlformats.org/officeDocument/2006/relationships/slide" Target="/ppt/slides/slide2.xml" Id="R3ff9ca44e4f64b35" /><Relationship Type="http://schemas.openxmlformats.org/officeDocument/2006/relationships/slide" Target="/ppt/slides/slide3.xml" Id="R72ebe114a91d489a" /><Relationship Type="http://schemas.openxmlformats.org/officeDocument/2006/relationships/slide" Target="/ppt/slides/slide4.xml" Id="R0a311162c4cf4d91" /><Relationship Type="http://schemas.openxmlformats.org/officeDocument/2006/relationships/slide" Target="/ppt/slides/slide5.xml" Id="Rf8f19f1ac87946a1" /><Relationship Type="http://schemas.openxmlformats.org/officeDocument/2006/relationships/slide" Target="/ppt/slides/slide6.xml" Id="R5fee376ad33041bc" /><Relationship Type="http://schemas.openxmlformats.org/officeDocument/2006/relationships/slide" Target="/ppt/slides/slide7.xml" Id="R54dd8d72b8b448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114daa514d40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92585cc9f44a6" /><Relationship Type="http://schemas.openxmlformats.org/officeDocument/2006/relationships/theme" Target="/ppt/slideMasters/theme/theme1.xml" Id="R6f5c20af701542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392585cc9f44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b232aed6b46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5ad2e979d48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03c29e85949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334dcd7564d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007dd318e43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609f0165843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cf37b83b74a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LHSE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LHSE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LHSE INVEST AS ble etablert [år] og holder til i Langhus.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LHSE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LHSE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LHSE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643 110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7 657 976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7 693 347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LHSE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LARS-HENRIK SCHEM ELLINGSEN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LHSE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Haugbro terrasse 127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1405 Langhus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927 699 796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LHSE INVEST AS</a:t>
            </a:r>
          </a:p>
        </p:txBody>
      </p:sp>
    </p:spTree>
  </p:cSld>
  <p:clrMapOvr>
    <a:masterClrMapping xmlns:a="http://schemas.openxmlformats.org/drawingml/2006/main"/>
  </p:clrMapOvr>
</p:sld>
</file>