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4abacfb274e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9c97ab1bbd4f58"/>
  </p:sldMasterIdLst>
  <p:sldIdLst>
    <p:sldId xmlns:r="http://schemas.openxmlformats.org/officeDocument/2006/relationships" id="256" r:id="R9be2a685cad640f4"/>
    <p:sldId xmlns:r="http://schemas.openxmlformats.org/officeDocument/2006/relationships" id="257" r:id="Rcf73e4b0a5fc4821"/>
    <p:sldId xmlns:r="http://schemas.openxmlformats.org/officeDocument/2006/relationships" id="258" r:id="Ree153c62de264164"/>
    <p:sldId xmlns:r="http://schemas.openxmlformats.org/officeDocument/2006/relationships" id="259" r:id="R77d133674b9a4014"/>
    <p:sldId xmlns:r="http://schemas.openxmlformats.org/officeDocument/2006/relationships" id="260" r:id="R138d9b9fb1e7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c97ab1bbd4f58" /><Relationship Type="http://schemas.openxmlformats.org/officeDocument/2006/relationships/slide" Target="/ppt/slides/slide1.xml" Id="R9be2a685cad640f4" /><Relationship Type="http://schemas.openxmlformats.org/officeDocument/2006/relationships/slide" Target="/ppt/slides/slide2.xml" Id="Rcf73e4b0a5fc4821" /><Relationship Type="http://schemas.openxmlformats.org/officeDocument/2006/relationships/slide" Target="/ppt/slides/slide3.xml" Id="Ree153c62de264164" /><Relationship Type="http://schemas.openxmlformats.org/officeDocument/2006/relationships/slide" Target="/ppt/slides/slide4.xml" Id="R77d133674b9a4014" /><Relationship Type="http://schemas.openxmlformats.org/officeDocument/2006/relationships/slide" Target="/ppt/slides/slide5.xml" Id="R138d9b9fb1e7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9277eec7e841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f2ba4e3c4ca8" /><Relationship Type="http://schemas.openxmlformats.org/officeDocument/2006/relationships/theme" Target="/ppt/slideMasters/theme/theme1.xml" Id="R916354a0f558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e4f2ba4e3c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15fab3f6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fb7316cf9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09d46757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6a2beeec4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2417ba4a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BERNT-EINAR ØIEN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BERNT-EINAR ØIEN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BERNT-EINAR ØIEN ble etablert [år] og holder til i Jarfjord.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BERNT-EINAR ØIEN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BERNT-EINAR ØIEN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BERNT-EINAR ØIEN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9911 Jarfjord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b_einar@hotmail.com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927 708 701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BERNT-EINAR ØIEN</a:t>
            </a:r>
          </a:p>
        </p:txBody>
      </p:sp>
    </p:spTree>
  </p:cSld>
  <p:clrMapOvr>
    <a:masterClrMapping xmlns:a="http://schemas.openxmlformats.org/drawingml/2006/main"/>
  </p:clrMapOvr>
</p:sld>
</file>