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47b43730da4e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009dcc0e224e70"/>
  </p:sldMasterIdLst>
  <p:sldIdLst>
    <p:sldId xmlns:r="http://schemas.openxmlformats.org/officeDocument/2006/relationships" id="256" r:id="Race755739daf43c4"/>
    <p:sldId xmlns:r="http://schemas.openxmlformats.org/officeDocument/2006/relationships" id="257" r:id="Rc2275c21b63c4243"/>
    <p:sldId xmlns:r="http://schemas.openxmlformats.org/officeDocument/2006/relationships" id="258" r:id="R2afd4f85f4f84fbb"/>
    <p:sldId xmlns:r="http://schemas.openxmlformats.org/officeDocument/2006/relationships" id="259" r:id="Rc86801be7e1849d0"/>
    <p:sldId xmlns:r="http://schemas.openxmlformats.org/officeDocument/2006/relationships" id="260" r:id="R6525e1937a7147b4"/>
    <p:sldId xmlns:r="http://schemas.openxmlformats.org/officeDocument/2006/relationships" id="261" r:id="R55227c500aac4423"/>
    <p:sldId xmlns:r="http://schemas.openxmlformats.org/officeDocument/2006/relationships" id="262" r:id="R2dd92812b40947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009dcc0e224e70" /><Relationship Type="http://schemas.openxmlformats.org/officeDocument/2006/relationships/slide" Target="/ppt/slides/slide1.xml" Id="Race755739daf43c4" /><Relationship Type="http://schemas.openxmlformats.org/officeDocument/2006/relationships/slide" Target="/ppt/slides/slide2.xml" Id="Rc2275c21b63c4243" /><Relationship Type="http://schemas.openxmlformats.org/officeDocument/2006/relationships/slide" Target="/ppt/slides/slide3.xml" Id="R2afd4f85f4f84fbb" /><Relationship Type="http://schemas.openxmlformats.org/officeDocument/2006/relationships/slide" Target="/ppt/slides/slide4.xml" Id="Rc86801be7e1849d0" /><Relationship Type="http://schemas.openxmlformats.org/officeDocument/2006/relationships/slide" Target="/ppt/slides/slide5.xml" Id="R6525e1937a7147b4" /><Relationship Type="http://schemas.openxmlformats.org/officeDocument/2006/relationships/slide" Target="/ppt/slides/slide6.xml" Id="R55227c500aac4423" /><Relationship Type="http://schemas.openxmlformats.org/officeDocument/2006/relationships/slide" Target="/ppt/slides/slide7.xml" Id="R2dd92812b40947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15bcb8a2ff4d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48df6c84a4206" /><Relationship Type="http://schemas.openxmlformats.org/officeDocument/2006/relationships/theme" Target="/ppt/slideMasters/theme/theme1.xml" Id="R87039e69537347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648df6c84a42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38e9987a049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05a92aa4c46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9b9a8bae442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b4570d4ca40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a00cfdeec4c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66ec7c7174b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b20852f9b46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FREDRIK JOHANSEN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 JOHANSEN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JOHANSEN HOLDING AS ble etablert [år] og holder til i Hølen.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 JOHANSEN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 JOHANSEN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 JOHANSEN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−144 772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−123 818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20 954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 JOHANSEN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AKSELSEN ASHEIM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 JOHANSEN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 Strandgate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1550 Hølen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927 710 382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 JOHANSEN HOLDING AS</a:t>
            </a:r>
          </a:p>
        </p:txBody>
      </p:sp>
    </p:spTree>
  </p:cSld>
  <p:clrMapOvr>
    <a:masterClrMapping xmlns:a="http://schemas.openxmlformats.org/drawingml/2006/main"/>
  </p:clrMapOvr>
</p:sld>
</file>