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16e0bb4a9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0b6ab62404d04"/>
  </p:sldMasterIdLst>
  <p:sldIdLst>
    <p:sldId xmlns:r="http://schemas.openxmlformats.org/officeDocument/2006/relationships" id="256" r:id="R68e8f93cf67c4566"/>
    <p:sldId xmlns:r="http://schemas.openxmlformats.org/officeDocument/2006/relationships" id="257" r:id="Redcb323d287e4b51"/>
    <p:sldId xmlns:r="http://schemas.openxmlformats.org/officeDocument/2006/relationships" id="258" r:id="Rd81ef53b6e044f4b"/>
    <p:sldId xmlns:r="http://schemas.openxmlformats.org/officeDocument/2006/relationships" id="259" r:id="Rd7a893c8f2954504"/>
    <p:sldId xmlns:r="http://schemas.openxmlformats.org/officeDocument/2006/relationships" id="260" r:id="R5afdeda6bf7b44f7"/>
    <p:sldId xmlns:r="http://schemas.openxmlformats.org/officeDocument/2006/relationships" id="261" r:id="Rb71e7995789e4716"/>
    <p:sldId xmlns:r="http://schemas.openxmlformats.org/officeDocument/2006/relationships" id="262" r:id="R0a1895d61020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0b6ab62404d04" /><Relationship Type="http://schemas.openxmlformats.org/officeDocument/2006/relationships/slide" Target="/ppt/slides/slide1.xml" Id="R68e8f93cf67c4566" /><Relationship Type="http://schemas.openxmlformats.org/officeDocument/2006/relationships/slide" Target="/ppt/slides/slide2.xml" Id="Redcb323d287e4b51" /><Relationship Type="http://schemas.openxmlformats.org/officeDocument/2006/relationships/slide" Target="/ppt/slides/slide3.xml" Id="Rd81ef53b6e044f4b" /><Relationship Type="http://schemas.openxmlformats.org/officeDocument/2006/relationships/slide" Target="/ppt/slides/slide4.xml" Id="Rd7a893c8f2954504" /><Relationship Type="http://schemas.openxmlformats.org/officeDocument/2006/relationships/slide" Target="/ppt/slides/slide5.xml" Id="R5afdeda6bf7b44f7" /><Relationship Type="http://schemas.openxmlformats.org/officeDocument/2006/relationships/slide" Target="/ppt/slides/slide6.xml" Id="Rb71e7995789e4716" /><Relationship Type="http://schemas.openxmlformats.org/officeDocument/2006/relationships/slide" Target="/ppt/slides/slide7.xml" Id="R0a1895d61020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ba545a419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5f2bd6fa9479f" /><Relationship Type="http://schemas.openxmlformats.org/officeDocument/2006/relationships/theme" Target="/ppt/slideMasters/theme/theme1.xml" Id="Rde4521b904e9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5f2bd6fa9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8445778ed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c8585663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839a9306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85cafe4cd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f74760fc8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148c83646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d8189f3ac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TRØIM AS ble etablert [år] og holder til i Ombo.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4 499 282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1 189 828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TRØIM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Trøim, Tjeltveit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4187 Ombo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927 710 501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