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f3aa5f38c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070ea4d4e40db"/>
  </p:sldMasterIdLst>
  <p:sldIdLst>
    <p:sldId xmlns:r="http://schemas.openxmlformats.org/officeDocument/2006/relationships" id="256" r:id="R9938e5e7e0a24150"/>
    <p:sldId xmlns:r="http://schemas.openxmlformats.org/officeDocument/2006/relationships" id="257" r:id="R8fa9c32b71ab4e7d"/>
    <p:sldId xmlns:r="http://schemas.openxmlformats.org/officeDocument/2006/relationships" id="258" r:id="R1608f9ff5e8d44e3"/>
    <p:sldId xmlns:r="http://schemas.openxmlformats.org/officeDocument/2006/relationships" id="259" r:id="Rdf324edbf50847fa"/>
    <p:sldId xmlns:r="http://schemas.openxmlformats.org/officeDocument/2006/relationships" id="260" r:id="Rffb7cda1ca7844b6"/>
    <p:sldId xmlns:r="http://schemas.openxmlformats.org/officeDocument/2006/relationships" id="261" r:id="R6a9716d4f0404eed"/>
    <p:sldId xmlns:r="http://schemas.openxmlformats.org/officeDocument/2006/relationships" id="262" r:id="R4c8c1998baad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070ea4d4e40db" /><Relationship Type="http://schemas.openxmlformats.org/officeDocument/2006/relationships/slide" Target="/ppt/slides/slide1.xml" Id="R9938e5e7e0a24150" /><Relationship Type="http://schemas.openxmlformats.org/officeDocument/2006/relationships/slide" Target="/ppt/slides/slide2.xml" Id="R8fa9c32b71ab4e7d" /><Relationship Type="http://schemas.openxmlformats.org/officeDocument/2006/relationships/slide" Target="/ppt/slides/slide3.xml" Id="R1608f9ff5e8d44e3" /><Relationship Type="http://schemas.openxmlformats.org/officeDocument/2006/relationships/slide" Target="/ppt/slides/slide4.xml" Id="Rdf324edbf50847fa" /><Relationship Type="http://schemas.openxmlformats.org/officeDocument/2006/relationships/slide" Target="/ppt/slides/slide5.xml" Id="Rffb7cda1ca7844b6" /><Relationship Type="http://schemas.openxmlformats.org/officeDocument/2006/relationships/slide" Target="/ppt/slides/slide6.xml" Id="R6a9716d4f0404eed" /><Relationship Type="http://schemas.openxmlformats.org/officeDocument/2006/relationships/slide" Target="/ppt/slides/slide7.xml" Id="R4c8c1998baad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c3c04b1d3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c965ff294aea" /><Relationship Type="http://schemas.openxmlformats.org/officeDocument/2006/relationships/theme" Target="/ppt/slideMasters/theme/theme1.xml" Id="Re4d87abe1ae4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dc965ff29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750136e0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6a6aa1d8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9d3fafaf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1ff49e04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d2bde55e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47f0c0ed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c6661e28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MO1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MO1 MASKIN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5 853 468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THOMAS ØVREENGEN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927 712 202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MO1 MASKIN AS</a:t>
            </a:r>
          </a:p>
        </p:txBody>
      </p:sp>
    </p:spTree>
  </p:cSld>
  <p:clrMapOvr>
    <a:masterClrMapping xmlns:a="http://schemas.openxmlformats.org/drawingml/2006/main"/>
  </p:clrMapOvr>
</p:sld>
</file>