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3bc282129046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98f5bef4c744be"/>
  </p:sldMasterIdLst>
  <p:sldIdLst>
    <p:sldId xmlns:r="http://schemas.openxmlformats.org/officeDocument/2006/relationships" id="256" r:id="Rc4794814580c4266"/>
    <p:sldId xmlns:r="http://schemas.openxmlformats.org/officeDocument/2006/relationships" id="257" r:id="Rcf6d4998827d43c6"/>
    <p:sldId xmlns:r="http://schemas.openxmlformats.org/officeDocument/2006/relationships" id="258" r:id="Rc5e7bd4f0e874c88"/>
    <p:sldId xmlns:r="http://schemas.openxmlformats.org/officeDocument/2006/relationships" id="259" r:id="R9c4ccee59b0040a3"/>
    <p:sldId xmlns:r="http://schemas.openxmlformats.org/officeDocument/2006/relationships" id="260" r:id="R2a9f0b6a467045e2"/>
    <p:sldId xmlns:r="http://schemas.openxmlformats.org/officeDocument/2006/relationships" id="261" r:id="R12cf270e93fd4471"/>
    <p:sldId xmlns:r="http://schemas.openxmlformats.org/officeDocument/2006/relationships" id="262" r:id="R437851e55a3c43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8f5bef4c744be" /><Relationship Type="http://schemas.openxmlformats.org/officeDocument/2006/relationships/slide" Target="/ppt/slides/slide1.xml" Id="Rc4794814580c4266" /><Relationship Type="http://schemas.openxmlformats.org/officeDocument/2006/relationships/slide" Target="/ppt/slides/slide2.xml" Id="Rcf6d4998827d43c6" /><Relationship Type="http://schemas.openxmlformats.org/officeDocument/2006/relationships/slide" Target="/ppt/slides/slide3.xml" Id="Rc5e7bd4f0e874c88" /><Relationship Type="http://schemas.openxmlformats.org/officeDocument/2006/relationships/slide" Target="/ppt/slides/slide4.xml" Id="R9c4ccee59b0040a3" /><Relationship Type="http://schemas.openxmlformats.org/officeDocument/2006/relationships/slide" Target="/ppt/slides/slide5.xml" Id="R2a9f0b6a467045e2" /><Relationship Type="http://schemas.openxmlformats.org/officeDocument/2006/relationships/slide" Target="/ppt/slides/slide6.xml" Id="R12cf270e93fd4471" /><Relationship Type="http://schemas.openxmlformats.org/officeDocument/2006/relationships/slide" Target="/ppt/slides/slide7.xml" Id="R437851e55a3c43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01b483ce349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638dd549940a9" /><Relationship Type="http://schemas.openxmlformats.org/officeDocument/2006/relationships/theme" Target="/ppt/slideMasters/theme/theme1.xml" Id="R5b627fff2c044c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9638dd549940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18ef73df143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b67f37c8b41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0de31268746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373bce0614e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18d88375c4c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565cf3fcc4c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2546edee54c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HANSEN AS ble etablert [år] og holder til i Røyksund.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2 978 803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627 293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EIRIK HAAVAAS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Fosnavegen 321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5546 Røyksund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927 714 310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HANSEN AS</a:t>
            </a:r>
          </a:p>
        </p:txBody>
      </p:sp>
    </p:spTree>
  </p:cSld>
  <p:clrMapOvr>
    <a:masterClrMapping xmlns:a="http://schemas.openxmlformats.org/drawingml/2006/main"/>
  </p:clrMapOvr>
</p:sld>
</file>