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0562adf52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477770ed2445f"/>
  </p:sldMasterIdLst>
  <p:sldIdLst>
    <p:sldId xmlns:r="http://schemas.openxmlformats.org/officeDocument/2006/relationships" id="256" r:id="Rb38ebe330f51486a"/>
    <p:sldId xmlns:r="http://schemas.openxmlformats.org/officeDocument/2006/relationships" id="257" r:id="R87d6ac886a7b4f71"/>
    <p:sldId xmlns:r="http://schemas.openxmlformats.org/officeDocument/2006/relationships" id="258" r:id="R9e3e4911cc384c41"/>
    <p:sldId xmlns:r="http://schemas.openxmlformats.org/officeDocument/2006/relationships" id="259" r:id="R8a5f6339f1af4533"/>
    <p:sldId xmlns:r="http://schemas.openxmlformats.org/officeDocument/2006/relationships" id="260" r:id="R0b9a3c8bd83945ef"/>
    <p:sldId xmlns:r="http://schemas.openxmlformats.org/officeDocument/2006/relationships" id="261" r:id="R39cb01dde6264ed4"/>
    <p:sldId xmlns:r="http://schemas.openxmlformats.org/officeDocument/2006/relationships" id="262" r:id="R34cea25727fc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477770ed2445f" /><Relationship Type="http://schemas.openxmlformats.org/officeDocument/2006/relationships/slide" Target="/ppt/slides/slide1.xml" Id="Rb38ebe330f51486a" /><Relationship Type="http://schemas.openxmlformats.org/officeDocument/2006/relationships/slide" Target="/ppt/slides/slide2.xml" Id="R87d6ac886a7b4f71" /><Relationship Type="http://schemas.openxmlformats.org/officeDocument/2006/relationships/slide" Target="/ppt/slides/slide3.xml" Id="R9e3e4911cc384c41" /><Relationship Type="http://schemas.openxmlformats.org/officeDocument/2006/relationships/slide" Target="/ppt/slides/slide4.xml" Id="R8a5f6339f1af4533" /><Relationship Type="http://schemas.openxmlformats.org/officeDocument/2006/relationships/slide" Target="/ppt/slides/slide5.xml" Id="R0b9a3c8bd83945ef" /><Relationship Type="http://schemas.openxmlformats.org/officeDocument/2006/relationships/slide" Target="/ppt/slides/slide6.xml" Id="R39cb01dde6264ed4" /><Relationship Type="http://schemas.openxmlformats.org/officeDocument/2006/relationships/slide" Target="/ppt/slides/slide7.xml" Id="R34cea25727fc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2135993ef48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46b86ba9453f" /><Relationship Type="http://schemas.openxmlformats.org/officeDocument/2006/relationships/theme" Target="/ppt/slideMasters/theme/theme1.xml" Id="Rb37afd0483a3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d46b86ba9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8e8ec1494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699d7b6c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666017dc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e9115ade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096deb0d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08b08d0441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7b7c77c3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XBO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XBO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XBO EIENDOMSUTVIKLING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XBO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XBO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XBO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69 511 839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11 501 910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6 869 830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7 546 298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80 014 109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XBO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PUNTA 27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 EIENDOM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XBO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Forusveien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927 716 232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XBO EIENDOMSUTVIKLING AS</a:t>
            </a:r>
          </a:p>
        </p:txBody>
      </p:sp>
    </p:spTree>
  </p:cSld>
  <p:clrMapOvr>
    <a:masterClrMapping xmlns:a="http://schemas.openxmlformats.org/drawingml/2006/main"/>
  </p:clrMapOvr>
</p:sld>
</file>