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29c866810945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f7935afaf348a4"/>
  </p:sldMasterIdLst>
  <p:sldIdLst>
    <p:sldId xmlns:r="http://schemas.openxmlformats.org/officeDocument/2006/relationships" id="256" r:id="Rff63c2325630417e"/>
    <p:sldId xmlns:r="http://schemas.openxmlformats.org/officeDocument/2006/relationships" id="257" r:id="R9fe75924eac14bc4"/>
    <p:sldId xmlns:r="http://schemas.openxmlformats.org/officeDocument/2006/relationships" id="258" r:id="Rf87dc5f16bb244fc"/>
    <p:sldId xmlns:r="http://schemas.openxmlformats.org/officeDocument/2006/relationships" id="259" r:id="Rf64dfa692d4546b5"/>
    <p:sldId xmlns:r="http://schemas.openxmlformats.org/officeDocument/2006/relationships" id="260" r:id="R144eb9a74e164fb0"/>
    <p:sldId xmlns:r="http://schemas.openxmlformats.org/officeDocument/2006/relationships" id="261" r:id="R5888cc76a99c4f1a"/>
    <p:sldId xmlns:r="http://schemas.openxmlformats.org/officeDocument/2006/relationships" id="262" r:id="R78baca2356f549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f7935afaf348a4" /><Relationship Type="http://schemas.openxmlformats.org/officeDocument/2006/relationships/slide" Target="/ppt/slides/slide1.xml" Id="Rff63c2325630417e" /><Relationship Type="http://schemas.openxmlformats.org/officeDocument/2006/relationships/slide" Target="/ppt/slides/slide2.xml" Id="R9fe75924eac14bc4" /><Relationship Type="http://schemas.openxmlformats.org/officeDocument/2006/relationships/slide" Target="/ppt/slides/slide3.xml" Id="Rf87dc5f16bb244fc" /><Relationship Type="http://schemas.openxmlformats.org/officeDocument/2006/relationships/slide" Target="/ppt/slides/slide4.xml" Id="Rf64dfa692d4546b5" /><Relationship Type="http://schemas.openxmlformats.org/officeDocument/2006/relationships/slide" Target="/ppt/slides/slide5.xml" Id="R144eb9a74e164fb0" /><Relationship Type="http://schemas.openxmlformats.org/officeDocument/2006/relationships/slide" Target="/ppt/slides/slide6.xml" Id="R5888cc76a99c4f1a" /><Relationship Type="http://schemas.openxmlformats.org/officeDocument/2006/relationships/slide" Target="/ppt/slides/slide7.xml" Id="R78baca2356f549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2e4c72c2c542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5884df83549d4" /><Relationship Type="http://schemas.openxmlformats.org/officeDocument/2006/relationships/theme" Target="/ppt/slideMasters/theme/theme1.xml" Id="R37a43b8883eb48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a5884df83549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7aa9e96b845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83c7077cf4d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f3cf7f32f4c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777dc10a746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a9686fead49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3c82f73304c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99d459a754d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TRN HOLDING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1 986 038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2 786 669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3 791 044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TROND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Industritoppen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927 722 089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TRN HOLDING AS</a:t>
            </a:r>
          </a:p>
        </p:txBody>
      </p:sp>
    </p:spTree>
  </p:cSld>
  <p:clrMapOvr>
    <a:masterClrMapping xmlns:a="http://schemas.openxmlformats.org/drawingml/2006/main"/>
  </p:clrMapOvr>
</p:sld>
</file>