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e6872b4d243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172888b6b46dc"/>
  </p:sldMasterIdLst>
  <p:sldIdLst>
    <p:sldId xmlns:r="http://schemas.openxmlformats.org/officeDocument/2006/relationships" id="256" r:id="R1505356ee49c48d6"/>
    <p:sldId xmlns:r="http://schemas.openxmlformats.org/officeDocument/2006/relationships" id="257" r:id="R8f42324ddc9f4c5d"/>
    <p:sldId xmlns:r="http://schemas.openxmlformats.org/officeDocument/2006/relationships" id="258" r:id="Rc3eb467dfad54a8a"/>
    <p:sldId xmlns:r="http://schemas.openxmlformats.org/officeDocument/2006/relationships" id="259" r:id="R05b5114c86e747d9"/>
    <p:sldId xmlns:r="http://schemas.openxmlformats.org/officeDocument/2006/relationships" id="260" r:id="R30853c81a97c4577"/>
    <p:sldId xmlns:r="http://schemas.openxmlformats.org/officeDocument/2006/relationships" id="261" r:id="R63855cfa5ab74cc8"/>
    <p:sldId xmlns:r="http://schemas.openxmlformats.org/officeDocument/2006/relationships" id="262" r:id="Rf6814cb59709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172888b6b46dc" /><Relationship Type="http://schemas.openxmlformats.org/officeDocument/2006/relationships/slide" Target="/ppt/slides/slide1.xml" Id="R1505356ee49c48d6" /><Relationship Type="http://schemas.openxmlformats.org/officeDocument/2006/relationships/slide" Target="/ppt/slides/slide2.xml" Id="R8f42324ddc9f4c5d" /><Relationship Type="http://schemas.openxmlformats.org/officeDocument/2006/relationships/slide" Target="/ppt/slides/slide3.xml" Id="Rc3eb467dfad54a8a" /><Relationship Type="http://schemas.openxmlformats.org/officeDocument/2006/relationships/slide" Target="/ppt/slides/slide4.xml" Id="R05b5114c86e747d9" /><Relationship Type="http://schemas.openxmlformats.org/officeDocument/2006/relationships/slide" Target="/ppt/slides/slide5.xml" Id="R30853c81a97c4577" /><Relationship Type="http://schemas.openxmlformats.org/officeDocument/2006/relationships/slide" Target="/ppt/slides/slide6.xml" Id="R63855cfa5ab74cc8" /><Relationship Type="http://schemas.openxmlformats.org/officeDocument/2006/relationships/slide" Target="/ppt/slides/slide7.xml" Id="Rf6814cb59709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290c1a465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5c29775554c61" /><Relationship Type="http://schemas.openxmlformats.org/officeDocument/2006/relationships/theme" Target="/ppt/slideMasters/theme/theme1.xml" Id="R81ad157bb2f3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5c2977555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3b75989b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9a4ce4b6a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e40bf2aa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7dbbb5cc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784b804a3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78f3d40b2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79316ad5b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RINGHUS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RINGHUS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RINGHUS HOLDING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RINGHUS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RINGHUS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RINGHUS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1 289 944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RINGHUS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RINGHUS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RINGHUS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Ringhus, Hestetjosvegen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927 727 056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RINGHUS HOLDING AS</a:t>
            </a:r>
          </a:p>
        </p:txBody>
      </p:sp>
    </p:spTree>
  </p:cSld>
  <p:clrMapOvr>
    <a:masterClrMapping xmlns:a="http://schemas.openxmlformats.org/drawingml/2006/main"/>
  </p:clrMapOvr>
</p:sld>
</file>