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b67bdbbd1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68009ea4d4d63"/>
  </p:sldMasterIdLst>
  <p:sldIdLst>
    <p:sldId xmlns:r="http://schemas.openxmlformats.org/officeDocument/2006/relationships" id="256" r:id="Re0fe6d029bb641a2"/>
    <p:sldId xmlns:r="http://schemas.openxmlformats.org/officeDocument/2006/relationships" id="257" r:id="R27fac55d08f54bbd"/>
    <p:sldId xmlns:r="http://schemas.openxmlformats.org/officeDocument/2006/relationships" id="258" r:id="R072a589b3aba4507"/>
    <p:sldId xmlns:r="http://schemas.openxmlformats.org/officeDocument/2006/relationships" id="259" r:id="R484f226a73bd4a57"/>
    <p:sldId xmlns:r="http://schemas.openxmlformats.org/officeDocument/2006/relationships" id="260" r:id="R81ef3c2d23bc4d70"/>
    <p:sldId xmlns:r="http://schemas.openxmlformats.org/officeDocument/2006/relationships" id="261" r:id="R2c94819427364e01"/>
    <p:sldId xmlns:r="http://schemas.openxmlformats.org/officeDocument/2006/relationships" id="262" r:id="Reaeaa3ae423447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68009ea4d4d63" /><Relationship Type="http://schemas.openxmlformats.org/officeDocument/2006/relationships/slide" Target="/ppt/slides/slide1.xml" Id="Re0fe6d029bb641a2" /><Relationship Type="http://schemas.openxmlformats.org/officeDocument/2006/relationships/slide" Target="/ppt/slides/slide2.xml" Id="R27fac55d08f54bbd" /><Relationship Type="http://schemas.openxmlformats.org/officeDocument/2006/relationships/slide" Target="/ppt/slides/slide3.xml" Id="R072a589b3aba4507" /><Relationship Type="http://schemas.openxmlformats.org/officeDocument/2006/relationships/slide" Target="/ppt/slides/slide4.xml" Id="R484f226a73bd4a57" /><Relationship Type="http://schemas.openxmlformats.org/officeDocument/2006/relationships/slide" Target="/ppt/slides/slide5.xml" Id="R81ef3c2d23bc4d70" /><Relationship Type="http://schemas.openxmlformats.org/officeDocument/2006/relationships/slide" Target="/ppt/slides/slide6.xml" Id="R2c94819427364e01" /><Relationship Type="http://schemas.openxmlformats.org/officeDocument/2006/relationships/slide" Target="/ppt/slides/slide7.xml" Id="Reaeaa3ae423447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95e676060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bd134707545bc" /><Relationship Type="http://schemas.openxmlformats.org/officeDocument/2006/relationships/theme" Target="/ppt/slideMasters/theme/theme1.xml" Id="R09571f14c37e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bd1347075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c7b8c80eb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5663079f4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cfae1230d40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30e118e8a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e420a38e3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d0d6e003f43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6e7681a0b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HISO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11 767 180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STENVIK HENRIK NESSET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Stenvik, Rognersvingen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927 730 715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HISO INVEST AS</a:t>
            </a:r>
          </a:p>
        </p:txBody>
      </p:sp>
    </p:spTree>
  </p:cSld>
  <p:clrMapOvr>
    <a:masterClrMapping xmlns:a="http://schemas.openxmlformats.org/drawingml/2006/main"/>
  </p:clrMapOvr>
</p:sld>
</file>