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98ff0a06c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f22dc9c6b4664"/>
  </p:sldMasterIdLst>
  <p:sldIdLst>
    <p:sldId xmlns:r="http://schemas.openxmlformats.org/officeDocument/2006/relationships" id="256" r:id="Reb5a1b1ffb0843b6"/>
    <p:sldId xmlns:r="http://schemas.openxmlformats.org/officeDocument/2006/relationships" id="257" r:id="R8ea426f6891b4943"/>
    <p:sldId xmlns:r="http://schemas.openxmlformats.org/officeDocument/2006/relationships" id="258" r:id="R252cb4eb1c014499"/>
    <p:sldId xmlns:r="http://schemas.openxmlformats.org/officeDocument/2006/relationships" id="259" r:id="R1ce6330e9aec4b6a"/>
    <p:sldId xmlns:r="http://schemas.openxmlformats.org/officeDocument/2006/relationships" id="260" r:id="R78016357fc3b420f"/>
    <p:sldId xmlns:r="http://schemas.openxmlformats.org/officeDocument/2006/relationships" id="261" r:id="Rf9bc9f2920e541f7"/>
    <p:sldId xmlns:r="http://schemas.openxmlformats.org/officeDocument/2006/relationships" id="262" r:id="R956ccbbcf684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f22dc9c6b4664" /><Relationship Type="http://schemas.openxmlformats.org/officeDocument/2006/relationships/slide" Target="/ppt/slides/slide1.xml" Id="Reb5a1b1ffb0843b6" /><Relationship Type="http://schemas.openxmlformats.org/officeDocument/2006/relationships/slide" Target="/ppt/slides/slide2.xml" Id="R8ea426f6891b4943" /><Relationship Type="http://schemas.openxmlformats.org/officeDocument/2006/relationships/slide" Target="/ppt/slides/slide3.xml" Id="R252cb4eb1c014499" /><Relationship Type="http://schemas.openxmlformats.org/officeDocument/2006/relationships/slide" Target="/ppt/slides/slide4.xml" Id="R1ce6330e9aec4b6a" /><Relationship Type="http://schemas.openxmlformats.org/officeDocument/2006/relationships/slide" Target="/ppt/slides/slide5.xml" Id="R78016357fc3b420f" /><Relationship Type="http://schemas.openxmlformats.org/officeDocument/2006/relationships/slide" Target="/ppt/slides/slide6.xml" Id="Rf9bc9f2920e541f7" /><Relationship Type="http://schemas.openxmlformats.org/officeDocument/2006/relationships/slide" Target="/ppt/slides/slide7.xml" Id="R956ccbbcf684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1a16e891b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cbc08009e463b" /><Relationship Type="http://schemas.openxmlformats.org/officeDocument/2006/relationships/theme" Target="/ppt/slideMasters/theme/theme1.xml" Id="R7084e6f5f93b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cbc08009e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f263a45f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77408178c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f4c9b58dd4b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90cfe58be4d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bd297d0f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12756fc20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1dc12c04f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BANG-OLSEN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BANG-OLSEN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820 623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BANG-OLSEN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Muusøya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927 732 416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BANG-OLSEN REVISJON AS</a:t>
            </a:r>
          </a:p>
        </p:txBody>
      </p:sp>
    </p:spTree>
  </p:cSld>
  <p:clrMapOvr>
    <a:masterClrMapping xmlns:a="http://schemas.openxmlformats.org/drawingml/2006/main"/>
  </p:clrMapOvr>
</p:sld>
</file>