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4f44e842e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ff227bb814396"/>
  </p:sldMasterIdLst>
  <p:sldIdLst>
    <p:sldId xmlns:r="http://schemas.openxmlformats.org/officeDocument/2006/relationships" id="256" r:id="R583820ce8cc3411f"/>
    <p:sldId xmlns:r="http://schemas.openxmlformats.org/officeDocument/2006/relationships" id="257" r:id="R684253ed251548cd"/>
    <p:sldId xmlns:r="http://schemas.openxmlformats.org/officeDocument/2006/relationships" id="258" r:id="R0d6846aa96eb40da"/>
    <p:sldId xmlns:r="http://schemas.openxmlformats.org/officeDocument/2006/relationships" id="259" r:id="R9e799a98213e46b7"/>
    <p:sldId xmlns:r="http://schemas.openxmlformats.org/officeDocument/2006/relationships" id="260" r:id="R44ca144486aa42a6"/>
    <p:sldId xmlns:r="http://schemas.openxmlformats.org/officeDocument/2006/relationships" id="261" r:id="R60e2d522b82c4e1f"/>
    <p:sldId xmlns:r="http://schemas.openxmlformats.org/officeDocument/2006/relationships" id="262" r:id="Re41ff26ed002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ff227bb814396" /><Relationship Type="http://schemas.openxmlformats.org/officeDocument/2006/relationships/slide" Target="/ppt/slides/slide1.xml" Id="R583820ce8cc3411f" /><Relationship Type="http://schemas.openxmlformats.org/officeDocument/2006/relationships/slide" Target="/ppt/slides/slide2.xml" Id="R684253ed251548cd" /><Relationship Type="http://schemas.openxmlformats.org/officeDocument/2006/relationships/slide" Target="/ppt/slides/slide3.xml" Id="R0d6846aa96eb40da" /><Relationship Type="http://schemas.openxmlformats.org/officeDocument/2006/relationships/slide" Target="/ppt/slides/slide4.xml" Id="R9e799a98213e46b7" /><Relationship Type="http://schemas.openxmlformats.org/officeDocument/2006/relationships/slide" Target="/ppt/slides/slide5.xml" Id="R44ca144486aa42a6" /><Relationship Type="http://schemas.openxmlformats.org/officeDocument/2006/relationships/slide" Target="/ppt/slides/slide6.xml" Id="R60e2d522b82c4e1f" /><Relationship Type="http://schemas.openxmlformats.org/officeDocument/2006/relationships/slide" Target="/ppt/slides/slide7.xml" Id="Re41ff26ed002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f857b876144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8a2a6dbdd468c" /><Relationship Type="http://schemas.openxmlformats.org/officeDocument/2006/relationships/theme" Target="/ppt/slideMasters/theme/theme1.xml" Id="R19e0a5ed91f140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8a2a6dbdd46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28a67a38a43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302a29a47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b5b9f496a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fc84fd8a0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e12052563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1d4e5471447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e677a6cbf4b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KÅRE HAGEN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KÅRE HAGEN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HAGEN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KÅRE HAGEN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KÅRE HAGEN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KÅRE HAGEN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3 539 141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KÅRE HAGEN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NÆVESTAD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KÅRE HAGEN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927 732 777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KÅRE HAGEN &amp; CO AS</a:t>
            </a:r>
          </a:p>
        </p:txBody>
      </p:sp>
    </p:spTree>
  </p:cSld>
  <p:clrMapOvr>
    <a:masterClrMapping xmlns:a="http://schemas.openxmlformats.org/drawingml/2006/main"/>
  </p:clrMapOvr>
</p:sld>
</file>