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de8c9f6da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c44584d5e498a"/>
  </p:sldMasterIdLst>
  <p:sldIdLst>
    <p:sldId xmlns:r="http://schemas.openxmlformats.org/officeDocument/2006/relationships" id="256" r:id="Rd93f9e5cda4e4ae4"/>
    <p:sldId xmlns:r="http://schemas.openxmlformats.org/officeDocument/2006/relationships" id="257" r:id="R20c5fd6d50f94741"/>
    <p:sldId xmlns:r="http://schemas.openxmlformats.org/officeDocument/2006/relationships" id="258" r:id="R0f3c99e3b01847ae"/>
    <p:sldId xmlns:r="http://schemas.openxmlformats.org/officeDocument/2006/relationships" id="259" r:id="R5b640a9521b843a8"/>
    <p:sldId xmlns:r="http://schemas.openxmlformats.org/officeDocument/2006/relationships" id="260" r:id="R6dbbd4c116674d11"/>
    <p:sldId xmlns:r="http://schemas.openxmlformats.org/officeDocument/2006/relationships" id="261" r:id="Rb156188d415c4f15"/>
    <p:sldId xmlns:r="http://schemas.openxmlformats.org/officeDocument/2006/relationships" id="262" r:id="R45ca62a5decb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c44584d5e498a" /><Relationship Type="http://schemas.openxmlformats.org/officeDocument/2006/relationships/slide" Target="/ppt/slides/slide1.xml" Id="Rd93f9e5cda4e4ae4" /><Relationship Type="http://schemas.openxmlformats.org/officeDocument/2006/relationships/slide" Target="/ppt/slides/slide2.xml" Id="R20c5fd6d50f94741" /><Relationship Type="http://schemas.openxmlformats.org/officeDocument/2006/relationships/slide" Target="/ppt/slides/slide3.xml" Id="R0f3c99e3b01847ae" /><Relationship Type="http://schemas.openxmlformats.org/officeDocument/2006/relationships/slide" Target="/ppt/slides/slide4.xml" Id="R5b640a9521b843a8" /><Relationship Type="http://schemas.openxmlformats.org/officeDocument/2006/relationships/slide" Target="/ppt/slides/slide5.xml" Id="R6dbbd4c116674d11" /><Relationship Type="http://schemas.openxmlformats.org/officeDocument/2006/relationships/slide" Target="/ppt/slides/slide6.xml" Id="Rb156188d415c4f15" /><Relationship Type="http://schemas.openxmlformats.org/officeDocument/2006/relationships/slide" Target="/ppt/slides/slide7.xml" Id="R45ca62a5decb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4ddef2d20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4c09a993d4c6c" /><Relationship Type="http://schemas.openxmlformats.org/officeDocument/2006/relationships/theme" Target="/ppt/slideMasters/theme/theme1.xml" Id="Rbc066e57933e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4c09a993d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3af03110b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a2c789b6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d8ed47bad44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3a8771e84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fd993320f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e3cf4e5b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878d38028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7 259 934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164 385 308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251 816 911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