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082647c0e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d7d94d5a44c39"/>
  </p:sldMasterIdLst>
  <p:sldIdLst>
    <p:sldId xmlns:r="http://schemas.openxmlformats.org/officeDocument/2006/relationships" id="256" r:id="R2a0f7a6e4d5f44b6"/>
    <p:sldId xmlns:r="http://schemas.openxmlformats.org/officeDocument/2006/relationships" id="257" r:id="R95864611f28d4190"/>
    <p:sldId xmlns:r="http://schemas.openxmlformats.org/officeDocument/2006/relationships" id="258" r:id="Re14006032d1d43df"/>
    <p:sldId xmlns:r="http://schemas.openxmlformats.org/officeDocument/2006/relationships" id="259" r:id="Rd519f2e687954d2a"/>
    <p:sldId xmlns:r="http://schemas.openxmlformats.org/officeDocument/2006/relationships" id="260" r:id="Rb377457a94784abb"/>
    <p:sldId xmlns:r="http://schemas.openxmlformats.org/officeDocument/2006/relationships" id="261" r:id="R759c0ca461b840be"/>
    <p:sldId xmlns:r="http://schemas.openxmlformats.org/officeDocument/2006/relationships" id="262" r:id="Rbd7cc130baa6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d7d94d5a44c39" /><Relationship Type="http://schemas.openxmlformats.org/officeDocument/2006/relationships/slide" Target="/ppt/slides/slide1.xml" Id="R2a0f7a6e4d5f44b6" /><Relationship Type="http://schemas.openxmlformats.org/officeDocument/2006/relationships/slide" Target="/ppt/slides/slide2.xml" Id="R95864611f28d4190" /><Relationship Type="http://schemas.openxmlformats.org/officeDocument/2006/relationships/slide" Target="/ppt/slides/slide3.xml" Id="Re14006032d1d43df" /><Relationship Type="http://schemas.openxmlformats.org/officeDocument/2006/relationships/slide" Target="/ppt/slides/slide4.xml" Id="Rd519f2e687954d2a" /><Relationship Type="http://schemas.openxmlformats.org/officeDocument/2006/relationships/slide" Target="/ppt/slides/slide5.xml" Id="Rb377457a94784abb" /><Relationship Type="http://schemas.openxmlformats.org/officeDocument/2006/relationships/slide" Target="/ppt/slides/slide6.xml" Id="R759c0ca461b840be" /><Relationship Type="http://schemas.openxmlformats.org/officeDocument/2006/relationships/slide" Target="/ppt/slides/slide7.xml" Id="Rbd7cc130baa6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390b64f9f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dc46add540b6" /><Relationship Type="http://schemas.openxmlformats.org/officeDocument/2006/relationships/theme" Target="/ppt/slideMasters/theme/theme1.xml" Id="R2a03cf17e21b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1dc46add5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056c5f55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c1446786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22ab4113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4dd4ce39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5ca10a2b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663d1e71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91b481dc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PROSJEKT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33 767 191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GRUPPEN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GRUPPEN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T-H GRUPPEN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Trysilveg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PROSJEKT AS</a:t>
            </a:r>
          </a:p>
        </p:txBody>
      </p:sp>
    </p:spTree>
  </p:cSld>
  <p:clrMapOvr>
    <a:masterClrMapping xmlns:a="http://schemas.openxmlformats.org/drawingml/2006/main"/>
  </p:clrMapOvr>
</p:sld>
</file>