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c4d871b15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b85523e2a4758"/>
  </p:sldMasterIdLst>
  <p:sldIdLst>
    <p:sldId xmlns:r="http://schemas.openxmlformats.org/officeDocument/2006/relationships" id="256" r:id="R7e5078e5d5774f41"/>
    <p:sldId xmlns:r="http://schemas.openxmlformats.org/officeDocument/2006/relationships" id="257" r:id="R4225fa1924334aa7"/>
    <p:sldId xmlns:r="http://schemas.openxmlformats.org/officeDocument/2006/relationships" id="258" r:id="Rf36799102d8948d2"/>
    <p:sldId xmlns:r="http://schemas.openxmlformats.org/officeDocument/2006/relationships" id="259" r:id="Rcab29c7d365944b3"/>
    <p:sldId xmlns:r="http://schemas.openxmlformats.org/officeDocument/2006/relationships" id="260" r:id="R7d2723cba2e0414f"/>
    <p:sldId xmlns:r="http://schemas.openxmlformats.org/officeDocument/2006/relationships" id="261" r:id="R8da340a205e04aa6"/>
    <p:sldId xmlns:r="http://schemas.openxmlformats.org/officeDocument/2006/relationships" id="262" r:id="Re2b45a5ca047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b85523e2a4758" /><Relationship Type="http://schemas.openxmlformats.org/officeDocument/2006/relationships/slide" Target="/ppt/slides/slide1.xml" Id="R7e5078e5d5774f41" /><Relationship Type="http://schemas.openxmlformats.org/officeDocument/2006/relationships/slide" Target="/ppt/slides/slide2.xml" Id="R4225fa1924334aa7" /><Relationship Type="http://schemas.openxmlformats.org/officeDocument/2006/relationships/slide" Target="/ppt/slides/slide3.xml" Id="Rf36799102d8948d2" /><Relationship Type="http://schemas.openxmlformats.org/officeDocument/2006/relationships/slide" Target="/ppt/slides/slide4.xml" Id="Rcab29c7d365944b3" /><Relationship Type="http://schemas.openxmlformats.org/officeDocument/2006/relationships/slide" Target="/ppt/slides/slide5.xml" Id="R7d2723cba2e0414f" /><Relationship Type="http://schemas.openxmlformats.org/officeDocument/2006/relationships/slide" Target="/ppt/slides/slide6.xml" Id="R8da340a205e04aa6" /><Relationship Type="http://schemas.openxmlformats.org/officeDocument/2006/relationships/slide" Target="/ppt/slides/slide7.xml" Id="Re2b45a5ca047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e114e9d3b2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c42b2a5044cba" /><Relationship Type="http://schemas.openxmlformats.org/officeDocument/2006/relationships/theme" Target="/ppt/slideMasters/theme/theme1.xml" Id="Ra8b3437e199541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0c42b2a504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b87844f45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779c9e1d43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6b205d9d1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8526d805a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e51cf445e40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c46a54114c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5a3dd3904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−5 619 028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352 984 400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HIPPOPOTAMUS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INVEST AS</a:t>
            </a:r>
          </a:p>
        </p:txBody>
      </p:sp>
    </p:spTree>
  </p:cSld>
  <p:clrMapOvr>
    <a:masterClrMapping xmlns:a="http://schemas.openxmlformats.org/drawingml/2006/main"/>
  </p:clrMapOvr>
</p:sld>
</file>