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cae138679442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09920584c64de2"/>
  </p:sldMasterIdLst>
  <p:sldIdLst>
    <p:sldId xmlns:r="http://schemas.openxmlformats.org/officeDocument/2006/relationships" id="256" r:id="R8d3ff180c3924f24"/>
    <p:sldId xmlns:r="http://schemas.openxmlformats.org/officeDocument/2006/relationships" id="257" r:id="R25e1c0d6a6794941"/>
    <p:sldId xmlns:r="http://schemas.openxmlformats.org/officeDocument/2006/relationships" id="258" r:id="R163ccc7a16a949b3"/>
    <p:sldId xmlns:r="http://schemas.openxmlformats.org/officeDocument/2006/relationships" id="259" r:id="R6fee4d82bc4f4b88"/>
    <p:sldId xmlns:r="http://schemas.openxmlformats.org/officeDocument/2006/relationships" id="260" r:id="Rd5155b53ad85438c"/>
    <p:sldId xmlns:r="http://schemas.openxmlformats.org/officeDocument/2006/relationships" id="261" r:id="R25c175456bd1426a"/>
    <p:sldId xmlns:r="http://schemas.openxmlformats.org/officeDocument/2006/relationships" id="262" r:id="Ra27c054d780c4c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09920584c64de2" /><Relationship Type="http://schemas.openxmlformats.org/officeDocument/2006/relationships/slide" Target="/ppt/slides/slide1.xml" Id="R8d3ff180c3924f24" /><Relationship Type="http://schemas.openxmlformats.org/officeDocument/2006/relationships/slide" Target="/ppt/slides/slide2.xml" Id="R25e1c0d6a6794941" /><Relationship Type="http://schemas.openxmlformats.org/officeDocument/2006/relationships/slide" Target="/ppt/slides/slide3.xml" Id="R163ccc7a16a949b3" /><Relationship Type="http://schemas.openxmlformats.org/officeDocument/2006/relationships/slide" Target="/ppt/slides/slide4.xml" Id="R6fee4d82bc4f4b88" /><Relationship Type="http://schemas.openxmlformats.org/officeDocument/2006/relationships/slide" Target="/ppt/slides/slide5.xml" Id="Rd5155b53ad85438c" /><Relationship Type="http://schemas.openxmlformats.org/officeDocument/2006/relationships/slide" Target="/ppt/slides/slide6.xml" Id="R25c175456bd1426a" /><Relationship Type="http://schemas.openxmlformats.org/officeDocument/2006/relationships/slide" Target="/ppt/slides/slide7.xml" Id="Ra27c054d780c4c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c701e0a8c543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5d844d452342ca" /><Relationship Type="http://schemas.openxmlformats.org/officeDocument/2006/relationships/theme" Target="/ppt/slideMasters/theme/theme1.xml" Id="Ra1f28624aa044f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5d844d452342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f90caa28d40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0f8d6d3e742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4517704b54d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3ee4d337e4e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6301dbb8c46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ec0cb01fd46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21be2a495a47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THE NORWEGIAN TRAVEL COMPANY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NORWEGIAN TRAVEL COMPANY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 NORWEGIAN TRAVEL COMPANY HOLDING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NORWEGIAN TRAVEL COMPANY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NORWEGIAN TRAVEL COMPANY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NORWEGIAN TRAVEL COMPANY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−120 307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−74 389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426 851 034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430 648 931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NORWEGIAN TRAVEL COMPANY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LONGSHIP FUND I GENERAL PARTNER LTD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NORWEGIAN TRAVEL COMPANY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927 762 099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NORWEGIAN TRAVEL COMPANY HOLDING AS</a:t>
            </a:r>
          </a:p>
        </p:txBody>
      </p:sp>
    </p:spTree>
  </p:cSld>
  <p:clrMapOvr>
    <a:masterClrMapping xmlns:a="http://schemas.openxmlformats.org/drawingml/2006/main"/>
  </p:clrMapOvr>
</p:sld>
</file>