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d0bdd3defa48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56c85fdcd94475"/>
  </p:sldMasterIdLst>
  <p:sldIdLst>
    <p:sldId xmlns:r="http://schemas.openxmlformats.org/officeDocument/2006/relationships" id="256" r:id="R13bf4492a26d4e05"/>
    <p:sldId xmlns:r="http://schemas.openxmlformats.org/officeDocument/2006/relationships" id="257" r:id="Rb120773217254d1f"/>
    <p:sldId xmlns:r="http://schemas.openxmlformats.org/officeDocument/2006/relationships" id="258" r:id="R780c86bc02ca4955"/>
    <p:sldId xmlns:r="http://schemas.openxmlformats.org/officeDocument/2006/relationships" id="259" r:id="Rd6ac1a7bdd8a4174"/>
    <p:sldId xmlns:r="http://schemas.openxmlformats.org/officeDocument/2006/relationships" id="260" r:id="R41bc65071116417c"/>
    <p:sldId xmlns:r="http://schemas.openxmlformats.org/officeDocument/2006/relationships" id="261" r:id="R6755c96bb622417d"/>
    <p:sldId xmlns:r="http://schemas.openxmlformats.org/officeDocument/2006/relationships" id="262" r:id="Ra141b2a44d2648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6c85fdcd94475" /><Relationship Type="http://schemas.openxmlformats.org/officeDocument/2006/relationships/slide" Target="/ppt/slides/slide1.xml" Id="R13bf4492a26d4e05" /><Relationship Type="http://schemas.openxmlformats.org/officeDocument/2006/relationships/slide" Target="/ppt/slides/slide2.xml" Id="Rb120773217254d1f" /><Relationship Type="http://schemas.openxmlformats.org/officeDocument/2006/relationships/slide" Target="/ppt/slides/slide3.xml" Id="R780c86bc02ca4955" /><Relationship Type="http://schemas.openxmlformats.org/officeDocument/2006/relationships/slide" Target="/ppt/slides/slide4.xml" Id="Rd6ac1a7bdd8a4174" /><Relationship Type="http://schemas.openxmlformats.org/officeDocument/2006/relationships/slide" Target="/ppt/slides/slide5.xml" Id="R41bc65071116417c" /><Relationship Type="http://schemas.openxmlformats.org/officeDocument/2006/relationships/slide" Target="/ppt/slides/slide6.xml" Id="R6755c96bb622417d" /><Relationship Type="http://schemas.openxmlformats.org/officeDocument/2006/relationships/slide" Target="/ppt/slides/slide7.xml" Id="Ra141b2a44d2648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cc3c5c49b46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bd49f5ccd44a6" /><Relationship Type="http://schemas.openxmlformats.org/officeDocument/2006/relationships/theme" Target="/ppt/slideMasters/theme/theme1.xml" Id="Rc877a8767a5849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bd49f5ccd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975aa29884f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f9c30277749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54d14ca3748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a422a18a9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608026d2744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20847639d45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cdcfca5004d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HAGEN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33 079 614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−2 891 375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23 708 210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53 842 275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82 054 202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HAGEN HOLDING AS  –  91,6 %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TORALV GUNDER HAGEN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TORALV GUNDER HAGEN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42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ghagen@ghagen.no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927 764 458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