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79cd5e62d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99a3af0b94571"/>
  </p:sldMasterIdLst>
  <p:sldIdLst>
    <p:sldId xmlns:r="http://schemas.openxmlformats.org/officeDocument/2006/relationships" id="256" r:id="Ref98ff401caf48a4"/>
    <p:sldId xmlns:r="http://schemas.openxmlformats.org/officeDocument/2006/relationships" id="257" r:id="Rf766ad7878964a48"/>
    <p:sldId xmlns:r="http://schemas.openxmlformats.org/officeDocument/2006/relationships" id="258" r:id="Rf51cb0ddc0834961"/>
    <p:sldId xmlns:r="http://schemas.openxmlformats.org/officeDocument/2006/relationships" id="259" r:id="Rbe5bff8a05c2492a"/>
    <p:sldId xmlns:r="http://schemas.openxmlformats.org/officeDocument/2006/relationships" id="260" r:id="R0bda2b2aa8e042d3"/>
    <p:sldId xmlns:r="http://schemas.openxmlformats.org/officeDocument/2006/relationships" id="261" r:id="R8421b5e61bc4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99a3af0b94571" /><Relationship Type="http://schemas.openxmlformats.org/officeDocument/2006/relationships/slide" Target="/ppt/slides/slide1.xml" Id="Ref98ff401caf48a4" /><Relationship Type="http://schemas.openxmlformats.org/officeDocument/2006/relationships/slide" Target="/ppt/slides/slide2.xml" Id="Rf766ad7878964a48" /><Relationship Type="http://schemas.openxmlformats.org/officeDocument/2006/relationships/slide" Target="/ppt/slides/slide3.xml" Id="Rf51cb0ddc0834961" /><Relationship Type="http://schemas.openxmlformats.org/officeDocument/2006/relationships/slide" Target="/ppt/slides/slide4.xml" Id="Rbe5bff8a05c2492a" /><Relationship Type="http://schemas.openxmlformats.org/officeDocument/2006/relationships/slide" Target="/ppt/slides/slide5.xml" Id="R0bda2b2aa8e042d3" /><Relationship Type="http://schemas.openxmlformats.org/officeDocument/2006/relationships/slide" Target="/ppt/slides/slide6.xml" Id="R8421b5e61bc4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2d7ce9c83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a0670e574a95" /><Relationship Type="http://schemas.openxmlformats.org/officeDocument/2006/relationships/theme" Target="/ppt/slideMasters/theme/theme1.xml" Id="R67819c66cd38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3a0670e57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800b3410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a2f6b9da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27b88878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03b766945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fc4bbb60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39fdd1a6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ØYE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