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3ec24b8c7a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910162329427d"/>
  </p:sldMasterIdLst>
  <p:sldIdLst>
    <p:sldId xmlns:r="http://schemas.openxmlformats.org/officeDocument/2006/relationships" id="256" r:id="R5aceda23eab04f30"/>
    <p:sldId xmlns:r="http://schemas.openxmlformats.org/officeDocument/2006/relationships" id="257" r:id="Rbfd5f7bddef843e9"/>
    <p:sldId xmlns:r="http://schemas.openxmlformats.org/officeDocument/2006/relationships" id="258" r:id="R2d9d843d9857444a"/>
    <p:sldId xmlns:r="http://schemas.openxmlformats.org/officeDocument/2006/relationships" id="259" r:id="Rd7f09ae8280f4477"/>
    <p:sldId xmlns:r="http://schemas.openxmlformats.org/officeDocument/2006/relationships" id="260" r:id="R0f32916937dc44fd"/>
    <p:sldId xmlns:r="http://schemas.openxmlformats.org/officeDocument/2006/relationships" id="261" r:id="R881bc04bbd694319"/>
    <p:sldId xmlns:r="http://schemas.openxmlformats.org/officeDocument/2006/relationships" id="262" r:id="Re0e878245d454e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910162329427d" /><Relationship Type="http://schemas.openxmlformats.org/officeDocument/2006/relationships/slide" Target="/ppt/slides/slide1.xml" Id="R5aceda23eab04f30" /><Relationship Type="http://schemas.openxmlformats.org/officeDocument/2006/relationships/slide" Target="/ppt/slides/slide2.xml" Id="Rbfd5f7bddef843e9" /><Relationship Type="http://schemas.openxmlformats.org/officeDocument/2006/relationships/slide" Target="/ppt/slides/slide3.xml" Id="R2d9d843d9857444a" /><Relationship Type="http://schemas.openxmlformats.org/officeDocument/2006/relationships/slide" Target="/ppt/slides/slide4.xml" Id="Rd7f09ae8280f4477" /><Relationship Type="http://schemas.openxmlformats.org/officeDocument/2006/relationships/slide" Target="/ppt/slides/slide5.xml" Id="R0f32916937dc44fd" /><Relationship Type="http://schemas.openxmlformats.org/officeDocument/2006/relationships/slide" Target="/ppt/slides/slide6.xml" Id="R881bc04bbd694319" /><Relationship Type="http://schemas.openxmlformats.org/officeDocument/2006/relationships/slide" Target="/ppt/slides/slide7.xml" Id="Re0e878245d454e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b345fb0e94b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4de2683574824" /><Relationship Type="http://schemas.openxmlformats.org/officeDocument/2006/relationships/theme" Target="/ppt/slideMasters/theme/theme1.xml" Id="R603fa387b2f84f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4de268357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85329ff5e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4b18b7eb5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91d57e129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64d1bc1944c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d4501984e48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9722ea9ed4d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d172a40be42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ASEC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ASEC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4 387 017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STENVAAGNES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CURRAIS STENVAAGNES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Asle Stenvaagnes, Vedeveien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927 774 763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ASEC HOLDING AS</a:t>
            </a:r>
          </a:p>
        </p:txBody>
      </p:sp>
    </p:spTree>
  </p:cSld>
  <p:clrMapOvr>
    <a:masterClrMapping xmlns:a="http://schemas.openxmlformats.org/drawingml/2006/main"/>
  </p:clrMapOvr>
</p:sld>
</file>