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3d937d0e3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d1e1be1004d39"/>
  </p:sldMasterIdLst>
  <p:sldIdLst>
    <p:sldId xmlns:r="http://schemas.openxmlformats.org/officeDocument/2006/relationships" id="256" r:id="R7ea17bac00c04bb3"/>
    <p:sldId xmlns:r="http://schemas.openxmlformats.org/officeDocument/2006/relationships" id="257" r:id="R92028854be234bb3"/>
    <p:sldId xmlns:r="http://schemas.openxmlformats.org/officeDocument/2006/relationships" id="258" r:id="R09e3e5bc857648da"/>
    <p:sldId xmlns:r="http://schemas.openxmlformats.org/officeDocument/2006/relationships" id="259" r:id="Rc12a739c3f8441fc"/>
    <p:sldId xmlns:r="http://schemas.openxmlformats.org/officeDocument/2006/relationships" id="260" r:id="Rbaf0e99c6e0c4622"/>
    <p:sldId xmlns:r="http://schemas.openxmlformats.org/officeDocument/2006/relationships" id="261" r:id="Rf7c9ae15ca7e4d72"/>
    <p:sldId xmlns:r="http://schemas.openxmlformats.org/officeDocument/2006/relationships" id="262" r:id="Rb1b5958156f0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d1e1be1004d39" /><Relationship Type="http://schemas.openxmlformats.org/officeDocument/2006/relationships/slide" Target="/ppt/slides/slide1.xml" Id="R7ea17bac00c04bb3" /><Relationship Type="http://schemas.openxmlformats.org/officeDocument/2006/relationships/slide" Target="/ppt/slides/slide2.xml" Id="R92028854be234bb3" /><Relationship Type="http://schemas.openxmlformats.org/officeDocument/2006/relationships/slide" Target="/ppt/slides/slide3.xml" Id="R09e3e5bc857648da" /><Relationship Type="http://schemas.openxmlformats.org/officeDocument/2006/relationships/slide" Target="/ppt/slides/slide4.xml" Id="Rc12a739c3f8441fc" /><Relationship Type="http://schemas.openxmlformats.org/officeDocument/2006/relationships/slide" Target="/ppt/slides/slide5.xml" Id="Rbaf0e99c6e0c4622" /><Relationship Type="http://schemas.openxmlformats.org/officeDocument/2006/relationships/slide" Target="/ppt/slides/slide6.xml" Id="Rf7c9ae15ca7e4d72" /><Relationship Type="http://schemas.openxmlformats.org/officeDocument/2006/relationships/slide" Target="/ppt/slides/slide7.xml" Id="Rb1b5958156f0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3e2cb88b0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5cd50d364ee7" /><Relationship Type="http://schemas.openxmlformats.org/officeDocument/2006/relationships/theme" Target="/ppt/slideMasters/theme/theme1.xml" Id="R3a29fe7ea25d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c5cd50d36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027143a2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fc376fc4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28079ce81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aeff863eb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91a830fbc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2cb8cd738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8e7d9f261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FJELD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FJELD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FJELD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Dyngelandsvegen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5226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927 783 126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FJELD HOLDING AS</a:t>
            </a:r>
          </a:p>
        </p:txBody>
      </p:sp>
    </p:spTree>
  </p:cSld>
  <p:clrMapOvr>
    <a:masterClrMapping xmlns:a="http://schemas.openxmlformats.org/drawingml/2006/main"/>
  </p:clrMapOvr>
</p:sld>
</file>