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8a5df6fb246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a077e272a443f6"/>
  </p:sldMasterIdLst>
  <p:sldIdLst>
    <p:sldId xmlns:r="http://schemas.openxmlformats.org/officeDocument/2006/relationships" id="256" r:id="R728756353abe4a2d"/>
    <p:sldId xmlns:r="http://schemas.openxmlformats.org/officeDocument/2006/relationships" id="257" r:id="Rbd8add70cd83434a"/>
    <p:sldId xmlns:r="http://schemas.openxmlformats.org/officeDocument/2006/relationships" id="258" r:id="Re2b0720a1a3c44f1"/>
    <p:sldId xmlns:r="http://schemas.openxmlformats.org/officeDocument/2006/relationships" id="259" r:id="R135a792d33ee47e0"/>
    <p:sldId xmlns:r="http://schemas.openxmlformats.org/officeDocument/2006/relationships" id="260" r:id="R1a28ae6877b94ab6"/>
    <p:sldId xmlns:r="http://schemas.openxmlformats.org/officeDocument/2006/relationships" id="261" r:id="R9a319599a88c4b00"/>
    <p:sldId xmlns:r="http://schemas.openxmlformats.org/officeDocument/2006/relationships" id="262" r:id="R86453c667c4e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077e272a443f6" /><Relationship Type="http://schemas.openxmlformats.org/officeDocument/2006/relationships/slide" Target="/ppt/slides/slide1.xml" Id="R728756353abe4a2d" /><Relationship Type="http://schemas.openxmlformats.org/officeDocument/2006/relationships/slide" Target="/ppt/slides/slide2.xml" Id="Rbd8add70cd83434a" /><Relationship Type="http://schemas.openxmlformats.org/officeDocument/2006/relationships/slide" Target="/ppt/slides/slide3.xml" Id="Re2b0720a1a3c44f1" /><Relationship Type="http://schemas.openxmlformats.org/officeDocument/2006/relationships/slide" Target="/ppt/slides/slide4.xml" Id="R135a792d33ee47e0" /><Relationship Type="http://schemas.openxmlformats.org/officeDocument/2006/relationships/slide" Target="/ppt/slides/slide5.xml" Id="R1a28ae6877b94ab6" /><Relationship Type="http://schemas.openxmlformats.org/officeDocument/2006/relationships/slide" Target="/ppt/slides/slide6.xml" Id="R9a319599a88c4b00" /><Relationship Type="http://schemas.openxmlformats.org/officeDocument/2006/relationships/slide" Target="/ppt/slides/slide7.xml" Id="R86453c667c4e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44e163c42a4c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a811b16fc489a" /><Relationship Type="http://schemas.openxmlformats.org/officeDocument/2006/relationships/theme" Target="/ppt/slideMasters/theme/theme1.xml" Id="Rde9a2afc8c214a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8a811b16fc48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2bbba6ab74a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49219d79b4d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66cc056ac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c8f0cc2d04e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a38ff8e104b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e372e788e4a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068862edd49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18 821 000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623 670 000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672 025 000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CAG 25 AS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KAMF ADVENTURES AS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SCHÜTT HAPPENS AS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STENSHAGEN INVEST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CONSTRUCTIO AS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927 785 056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AS</a:t>
            </a:r>
          </a:p>
        </p:txBody>
      </p:sp>
    </p:spTree>
  </p:cSld>
  <p:clrMapOvr>
    <a:masterClrMapping xmlns:a="http://schemas.openxmlformats.org/drawingml/2006/main"/>
  </p:clrMapOvr>
</p:sld>
</file>