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f3a73a048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882fb9dd54c9e"/>
  </p:sldMasterIdLst>
  <p:sldIdLst>
    <p:sldId xmlns:r="http://schemas.openxmlformats.org/officeDocument/2006/relationships" id="256" r:id="Rac858ea3a07a434f"/>
    <p:sldId xmlns:r="http://schemas.openxmlformats.org/officeDocument/2006/relationships" id="257" r:id="R469d0c3534e941a9"/>
    <p:sldId xmlns:r="http://schemas.openxmlformats.org/officeDocument/2006/relationships" id="258" r:id="Ra40e3bb599c942f0"/>
    <p:sldId xmlns:r="http://schemas.openxmlformats.org/officeDocument/2006/relationships" id="259" r:id="R3e71067d35264f0a"/>
    <p:sldId xmlns:r="http://schemas.openxmlformats.org/officeDocument/2006/relationships" id="260" r:id="R079f74e615b044e4"/>
    <p:sldId xmlns:r="http://schemas.openxmlformats.org/officeDocument/2006/relationships" id="261" r:id="R3853233264544d6b"/>
    <p:sldId xmlns:r="http://schemas.openxmlformats.org/officeDocument/2006/relationships" id="262" r:id="Rf6b17238b2dd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882fb9dd54c9e" /><Relationship Type="http://schemas.openxmlformats.org/officeDocument/2006/relationships/slide" Target="/ppt/slides/slide1.xml" Id="Rac858ea3a07a434f" /><Relationship Type="http://schemas.openxmlformats.org/officeDocument/2006/relationships/slide" Target="/ppt/slides/slide2.xml" Id="R469d0c3534e941a9" /><Relationship Type="http://schemas.openxmlformats.org/officeDocument/2006/relationships/slide" Target="/ppt/slides/slide3.xml" Id="Ra40e3bb599c942f0" /><Relationship Type="http://schemas.openxmlformats.org/officeDocument/2006/relationships/slide" Target="/ppt/slides/slide4.xml" Id="R3e71067d35264f0a" /><Relationship Type="http://schemas.openxmlformats.org/officeDocument/2006/relationships/slide" Target="/ppt/slides/slide5.xml" Id="R079f74e615b044e4" /><Relationship Type="http://schemas.openxmlformats.org/officeDocument/2006/relationships/slide" Target="/ppt/slides/slide6.xml" Id="R3853233264544d6b" /><Relationship Type="http://schemas.openxmlformats.org/officeDocument/2006/relationships/slide" Target="/ppt/slides/slide7.xml" Id="Rf6b17238b2dd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ceb9f3bf5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a453a99144a2" /><Relationship Type="http://schemas.openxmlformats.org/officeDocument/2006/relationships/theme" Target="/ppt/slideMasters/theme/theme1.xml" Id="Rc75b0801c396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0a453a991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99abbd9f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b91142c8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a39d85d0c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a33bd1b7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64461e21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6b62c28a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2d61f437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MERETHE ANGELL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Bente Merethe Angell Mortensen, Gåseidmarka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927 789 868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