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b8ad9829e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4e9060dae04b3d"/>
  </p:sldMasterIdLst>
  <p:sldIdLst>
    <p:sldId xmlns:r="http://schemas.openxmlformats.org/officeDocument/2006/relationships" id="256" r:id="R97e4834f13384df0"/>
    <p:sldId xmlns:r="http://schemas.openxmlformats.org/officeDocument/2006/relationships" id="257" r:id="R665bb7f312284183"/>
    <p:sldId xmlns:r="http://schemas.openxmlformats.org/officeDocument/2006/relationships" id="258" r:id="Rb3d201a41be4475b"/>
    <p:sldId xmlns:r="http://schemas.openxmlformats.org/officeDocument/2006/relationships" id="259" r:id="R6ec9ea7f73014543"/>
    <p:sldId xmlns:r="http://schemas.openxmlformats.org/officeDocument/2006/relationships" id="260" r:id="Rf489d172dd2745ae"/>
    <p:sldId xmlns:r="http://schemas.openxmlformats.org/officeDocument/2006/relationships" id="261" r:id="R38a1af4a32364592"/>
    <p:sldId xmlns:r="http://schemas.openxmlformats.org/officeDocument/2006/relationships" id="262" r:id="R5436f9bb74c1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e9060dae04b3d" /><Relationship Type="http://schemas.openxmlformats.org/officeDocument/2006/relationships/slide" Target="/ppt/slides/slide1.xml" Id="R97e4834f13384df0" /><Relationship Type="http://schemas.openxmlformats.org/officeDocument/2006/relationships/slide" Target="/ppt/slides/slide2.xml" Id="R665bb7f312284183" /><Relationship Type="http://schemas.openxmlformats.org/officeDocument/2006/relationships/slide" Target="/ppt/slides/slide3.xml" Id="Rb3d201a41be4475b" /><Relationship Type="http://schemas.openxmlformats.org/officeDocument/2006/relationships/slide" Target="/ppt/slides/slide4.xml" Id="R6ec9ea7f73014543" /><Relationship Type="http://schemas.openxmlformats.org/officeDocument/2006/relationships/slide" Target="/ppt/slides/slide5.xml" Id="Rf489d172dd2745ae" /><Relationship Type="http://schemas.openxmlformats.org/officeDocument/2006/relationships/slide" Target="/ppt/slides/slide6.xml" Id="R38a1af4a32364592" /><Relationship Type="http://schemas.openxmlformats.org/officeDocument/2006/relationships/slide" Target="/ppt/slides/slide7.xml" Id="R5436f9bb74c1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b1d6cce06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100c27064db7" /><Relationship Type="http://schemas.openxmlformats.org/officeDocument/2006/relationships/theme" Target="/ppt/slideMasters/theme/theme1.xml" Id="R46a8c91cc9da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d100c2706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687cac0f0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f5c3b43a4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5ebd0523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380a7987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9b670a2c541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d82d95b73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8c0b4f4948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ENØK OG VENTILASJON HOLDNING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ENØK OG VENTILASJON HOLDNING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12 984 627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25 251 598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25 752 654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ATLE OLAF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FRODE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OVE HARALD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927 791 609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HOLDNING AS</a:t>
            </a:r>
          </a:p>
        </p:txBody>
      </p:sp>
    </p:spTree>
  </p:cSld>
  <p:clrMapOvr>
    <a:masterClrMapping xmlns:a="http://schemas.openxmlformats.org/drawingml/2006/main"/>
  </p:clrMapOvr>
</p:sld>
</file>