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ab52d22a8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0075d93574934"/>
  </p:sldMasterIdLst>
  <p:sldIdLst>
    <p:sldId xmlns:r="http://schemas.openxmlformats.org/officeDocument/2006/relationships" id="256" r:id="R9ccca71839544406"/>
    <p:sldId xmlns:r="http://schemas.openxmlformats.org/officeDocument/2006/relationships" id="257" r:id="Rd83957e198ec4b77"/>
    <p:sldId xmlns:r="http://schemas.openxmlformats.org/officeDocument/2006/relationships" id="258" r:id="Rfdca2fc1cfd44b65"/>
    <p:sldId xmlns:r="http://schemas.openxmlformats.org/officeDocument/2006/relationships" id="259" r:id="R042f81772d8043d6"/>
    <p:sldId xmlns:r="http://schemas.openxmlformats.org/officeDocument/2006/relationships" id="260" r:id="Rca4b94a2b18c4136"/>
    <p:sldId xmlns:r="http://schemas.openxmlformats.org/officeDocument/2006/relationships" id="261" r:id="R0766e21140b94ae2"/>
    <p:sldId xmlns:r="http://schemas.openxmlformats.org/officeDocument/2006/relationships" id="262" r:id="R0e5629ce0341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0075d93574934" /><Relationship Type="http://schemas.openxmlformats.org/officeDocument/2006/relationships/slide" Target="/ppt/slides/slide1.xml" Id="R9ccca71839544406" /><Relationship Type="http://schemas.openxmlformats.org/officeDocument/2006/relationships/slide" Target="/ppt/slides/slide2.xml" Id="Rd83957e198ec4b77" /><Relationship Type="http://schemas.openxmlformats.org/officeDocument/2006/relationships/slide" Target="/ppt/slides/slide3.xml" Id="Rfdca2fc1cfd44b65" /><Relationship Type="http://schemas.openxmlformats.org/officeDocument/2006/relationships/slide" Target="/ppt/slides/slide4.xml" Id="R042f81772d8043d6" /><Relationship Type="http://schemas.openxmlformats.org/officeDocument/2006/relationships/slide" Target="/ppt/slides/slide5.xml" Id="Rca4b94a2b18c4136" /><Relationship Type="http://schemas.openxmlformats.org/officeDocument/2006/relationships/slide" Target="/ppt/slides/slide6.xml" Id="R0766e21140b94ae2" /><Relationship Type="http://schemas.openxmlformats.org/officeDocument/2006/relationships/slide" Target="/ppt/slides/slide7.xml" Id="R0e5629ce0341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f0376a3de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b9d799fc42fd" /><Relationship Type="http://schemas.openxmlformats.org/officeDocument/2006/relationships/theme" Target="/ppt/slideMasters/theme/theme1.xml" Id="R4dc3b36c555c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2b9d799fc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0cdd130e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1f04371a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b8b1e3be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dc4ec363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5d02676f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e1f2733f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634230c5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