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e5417ebbfb4d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0b738034d4abe"/>
  </p:sldMasterIdLst>
  <p:sldIdLst>
    <p:sldId xmlns:r="http://schemas.openxmlformats.org/officeDocument/2006/relationships" id="256" r:id="Rc623205575224956"/>
    <p:sldId xmlns:r="http://schemas.openxmlformats.org/officeDocument/2006/relationships" id="257" r:id="Re69ba307791c4ce4"/>
    <p:sldId xmlns:r="http://schemas.openxmlformats.org/officeDocument/2006/relationships" id="258" r:id="R03db31c305454131"/>
    <p:sldId xmlns:r="http://schemas.openxmlformats.org/officeDocument/2006/relationships" id="259" r:id="Redfe468d38a64f7f"/>
    <p:sldId xmlns:r="http://schemas.openxmlformats.org/officeDocument/2006/relationships" id="260" r:id="Ra1f2a815e8f34538"/>
    <p:sldId xmlns:r="http://schemas.openxmlformats.org/officeDocument/2006/relationships" id="261" r:id="R00e55cea4ef94217"/>
    <p:sldId xmlns:r="http://schemas.openxmlformats.org/officeDocument/2006/relationships" id="262" r:id="Rfc90dca4a0a441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0b738034d4abe" /><Relationship Type="http://schemas.openxmlformats.org/officeDocument/2006/relationships/slide" Target="/ppt/slides/slide1.xml" Id="Rc623205575224956" /><Relationship Type="http://schemas.openxmlformats.org/officeDocument/2006/relationships/slide" Target="/ppt/slides/slide2.xml" Id="Re69ba307791c4ce4" /><Relationship Type="http://schemas.openxmlformats.org/officeDocument/2006/relationships/slide" Target="/ppt/slides/slide3.xml" Id="R03db31c305454131" /><Relationship Type="http://schemas.openxmlformats.org/officeDocument/2006/relationships/slide" Target="/ppt/slides/slide4.xml" Id="Redfe468d38a64f7f" /><Relationship Type="http://schemas.openxmlformats.org/officeDocument/2006/relationships/slide" Target="/ppt/slides/slide5.xml" Id="Ra1f2a815e8f34538" /><Relationship Type="http://schemas.openxmlformats.org/officeDocument/2006/relationships/slide" Target="/ppt/slides/slide6.xml" Id="R00e55cea4ef94217" /><Relationship Type="http://schemas.openxmlformats.org/officeDocument/2006/relationships/slide" Target="/ppt/slides/slide7.xml" Id="Rfc90dca4a0a441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5ff51b51274f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021760ba442f3" /><Relationship Type="http://schemas.openxmlformats.org/officeDocument/2006/relationships/theme" Target="/ppt/slideMasters/theme/theme1.xml" Id="R5a8c1cf3bb9246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1021760ba442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5c7d3fcc64c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d3c8c562e46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026c6d01e4d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cc91f574a43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b2111f9dc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41730875d4e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a175a8d86c4e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EØ INVESTERINGSSELSKAP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EØ INVESTERINGSSELSKAP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178 840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6 620 320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6 798 883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ØSTERHUS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INVESTERINGSSELSKAP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927 810 611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EØ INVESTERINGSSELSKAP AS</a:t>
            </a:r>
          </a:p>
        </p:txBody>
      </p:sp>
    </p:spTree>
  </p:cSld>
  <p:clrMapOvr>
    <a:masterClrMapping xmlns:a="http://schemas.openxmlformats.org/drawingml/2006/main"/>
  </p:clrMapOvr>
</p:sld>
</file>