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cd07261ec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49ee59835404f"/>
  </p:sldMasterIdLst>
  <p:sldIdLst>
    <p:sldId xmlns:r="http://schemas.openxmlformats.org/officeDocument/2006/relationships" id="256" r:id="R7b659d2be29c4694"/>
    <p:sldId xmlns:r="http://schemas.openxmlformats.org/officeDocument/2006/relationships" id="257" r:id="R60fd8d000a044f76"/>
    <p:sldId xmlns:r="http://schemas.openxmlformats.org/officeDocument/2006/relationships" id="258" r:id="R747a7382d93545ce"/>
    <p:sldId xmlns:r="http://schemas.openxmlformats.org/officeDocument/2006/relationships" id="259" r:id="Rb498c271471d4b55"/>
    <p:sldId xmlns:r="http://schemas.openxmlformats.org/officeDocument/2006/relationships" id="260" r:id="R2fa83e6e00a34142"/>
    <p:sldId xmlns:r="http://schemas.openxmlformats.org/officeDocument/2006/relationships" id="261" r:id="R1c93b233d2e44cc6"/>
    <p:sldId xmlns:r="http://schemas.openxmlformats.org/officeDocument/2006/relationships" id="262" r:id="R652059559ede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49ee59835404f" /><Relationship Type="http://schemas.openxmlformats.org/officeDocument/2006/relationships/slide" Target="/ppt/slides/slide1.xml" Id="R7b659d2be29c4694" /><Relationship Type="http://schemas.openxmlformats.org/officeDocument/2006/relationships/slide" Target="/ppt/slides/slide2.xml" Id="R60fd8d000a044f76" /><Relationship Type="http://schemas.openxmlformats.org/officeDocument/2006/relationships/slide" Target="/ppt/slides/slide3.xml" Id="R747a7382d93545ce" /><Relationship Type="http://schemas.openxmlformats.org/officeDocument/2006/relationships/slide" Target="/ppt/slides/slide4.xml" Id="Rb498c271471d4b55" /><Relationship Type="http://schemas.openxmlformats.org/officeDocument/2006/relationships/slide" Target="/ppt/slides/slide5.xml" Id="R2fa83e6e00a34142" /><Relationship Type="http://schemas.openxmlformats.org/officeDocument/2006/relationships/slide" Target="/ppt/slides/slide6.xml" Id="R1c93b233d2e44cc6" /><Relationship Type="http://schemas.openxmlformats.org/officeDocument/2006/relationships/slide" Target="/ppt/slides/slide7.xml" Id="R652059559ede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d413c1e4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3d4756a54b24" /><Relationship Type="http://schemas.openxmlformats.org/officeDocument/2006/relationships/theme" Target="/ppt/slideMasters/theme/theme1.xml" Id="Ra5ccdf0a2ab4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23d4756a5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d3c0c407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10d5dd85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c67732cb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fa8a3a5f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0b67a5853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abfc4a52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21d64cf2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TOPCO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3 887 440 296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4 642 556 073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98,6 %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TOPCO AS</a:t>
            </a:r>
          </a:p>
        </p:txBody>
      </p:sp>
    </p:spTree>
  </p:cSld>
  <p:clrMapOvr>
    <a:masterClrMapping xmlns:a="http://schemas.openxmlformats.org/drawingml/2006/main"/>
  </p:clrMapOvr>
</p:sld>
</file>