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32f32ad13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33a643abd48c0"/>
  </p:sldMasterIdLst>
  <p:sldIdLst>
    <p:sldId xmlns:r="http://schemas.openxmlformats.org/officeDocument/2006/relationships" id="256" r:id="Rb73ddbf7038e4c26"/>
    <p:sldId xmlns:r="http://schemas.openxmlformats.org/officeDocument/2006/relationships" id="257" r:id="Rd90c12d56bce452b"/>
    <p:sldId xmlns:r="http://schemas.openxmlformats.org/officeDocument/2006/relationships" id="258" r:id="R57c4bd75e0e44271"/>
    <p:sldId xmlns:r="http://schemas.openxmlformats.org/officeDocument/2006/relationships" id="259" r:id="R1f961d22049f4029"/>
    <p:sldId xmlns:r="http://schemas.openxmlformats.org/officeDocument/2006/relationships" id="260" r:id="R9e917866096041ed"/>
    <p:sldId xmlns:r="http://schemas.openxmlformats.org/officeDocument/2006/relationships" id="261" r:id="Rb67ac2fe251446f2"/>
    <p:sldId xmlns:r="http://schemas.openxmlformats.org/officeDocument/2006/relationships" id="262" r:id="R160064bf6214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33a643abd48c0" /><Relationship Type="http://schemas.openxmlformats.org/officeDocument/2006/relationships/slide" Target="/ppt/slides/slide1.xml" Id="Rb73ddbf7038e4c26" /><Relationship Type="http://schemas.openxmlformats.org/officeDocument/2006/relationships/slide" Target="/ppt/slides/slide2.xml" Id="Rd90c12d56bce452b" /><Relationship Type="http://schemas.openxmlformats.org/officeDocument/2006/relationships/slide" Target="/ppt/slides/slide3.xml" Id="R57c4bd75e0e44271" /><Relationship Type="http://schemas.openxmlformats.org/officeDocument/2006/relationships/slide" Target="/ppt/slides/slide4.xml" Id="R1f961d22049f4029" /><Relationship Type="http://schemas.openxmlformats.org/officeDocument/2006/relationships/slide" Target="/ppt/slides/slide5.xml" Id="R9e917866096041ed" /><Relationship Type="http://schemas.openxmlformats.org/officeDocument/2006/relationships/slide" Target="/ppt/slides/slide6.xml" Id="Rb67ac2fe251446f2" /><Relationship Type="http://schemas.openxmlformats.org/officeDocument/2006/relationships/slide" Target="/ppt/slides/slide7.xml" Id="R160064bf6214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31af76e9b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5a9fb8464147" /><Relationship Type="http://schemas.openxmlformats.org/officeDocument/2006/relationships/theme" Target="/ppt/slideMasters/theme/theme1.xml" Id="R3f715d32e1fe44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35a9fb846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7ca38aac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c5695255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949d81a87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36622556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c9c2ffb0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472ae41f4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0368179c2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603 793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TORGERSEN TRONSTAD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Haarklous plass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