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e8ce0ae9b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d95d754314418"/>
  </p:sldMasterIdLst>
  <p:sldIdLst>
    <p:sldId xmlns:r="http://schemas.openxmlformats.org/officeDocument/2006/relationships" id="256" r:id="R6493af68a2284287"/>
    <p:sldId xmlns:r="http://schemas.openxmlformats.org/officeDocument/2006/relationships" id="257" r:id="R1253c6f602524c4f"/>
    <p:sldId xmlns:r="http://schemas.openxmlformats.org/officeDocument/2006/relationships" id="258" r:id="R23bea63d1b1049f0"/>
    <p:sldId xmlns:r="http://schemas.openxmlformats.org/officeDocument/2006/relationships" id="259" r:id="R9fbe759efdfa4587"/>
    <p:sldId xmlns:r="http://schemas.openxmlformats.org/officeDocument/2006/relationships" id="260" r:id="R571623156f8a4d9e"/>
    <p:sldId xmlns:r="http://schemas.openxmlformats.org/officeDocument/2006/relationships" id="261" r:id="Rcd309763d77e4a92"/>
    <p:sldId xmlns:r="http://schemas.openxmlformats.org/officeDocument/2006/relationships" id="262" r:id="R6b689b82cf59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95d754314418" /><Relationship Type="http://schemas.openxmlformats.org/officeDocument/2006/relationships/slide" Target="/ppt/slides/slide1.xml" Id="R6493af68a2284287" /><Relationship Type="http://schemas.openxmlformats.org/officeDocument/2006/relationships/slide" Target="/ppt/slides/slide2.xml" Id="R1253c6f602524c4f" /><Relationship Type="http://schemas.openxmlformats.org/officeDocument/2006/relationships/slide" Target="/ppt/slides/slide3.xml" Id="R23bea63d1b1049f0" /><Relationship Type="http://schemas.openxmlformats.org/officeDocument/2006/relationships/slide" Target="/ppt/slides/slide4.xml" Id="R9fbe759efdfa4587" /><Relationship Type="http://schemas.openxmlformats.org/officeDocument/2006/relationships/slide" Target="/ppt/slides/slide5.xml" Id="R571623156f8a4d9e" /><Relationship Type="http://schemas.openxmlformats.org/officeDocument/2006/relationships/slide" Target="/ppt/slides/slide6.xml" Id="Rcd309763d77e4a92" /><Relationship Type="http://schemas.openxmlformats.org/officeDocument/2006/relationships/slide" Target="/ppt/slides/slide7.xml" Id="R6b689b82cf59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e786a61b3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0fa7503934367" /><Relationship Type="http://schemas.openxmlformats.org/officeDocument/2006/relationships/theme" Target="/ppt/slideMasters/theme/theme1.xml" Id="R4e7af1f4cd0a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0fa750393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be4766df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e557d7c1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0c0a1a17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0ef7c824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de72fef1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643969a1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0544a57e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26 152 880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27 548 483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ASBJØRN ELDAR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