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a3ebf6e2b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deea10d754782"/>
  </p:sldMasterIdLst>
  <p:sldIdLst>
    <p:sldId xmlns:r="http://schemas.openxmlformats.org/officeDocument/2006/relationships" id="256" r:id="R2d0df54c107a4330"/>
    <p:sldId xmlns:r="http://schemas.openxmlformats.org/officeDocument/2006/relationships" id="257" r:id="R1a20391ee3bc4a02"/>
    <p:sldId xmlns:r="http://schemas.openxmlformats.org/officeDocument/2006/relationships" id="258" r:id="Rceffde5f01954c96"/>
    <p:sldId xmlns:r="http://schemas.openxmlformats.org/officeDocument/2006/relationships" id="259" r:id="Rd191e485d8804f88"/>
    <p:sldId xmlns:r="http://schemas.openxmlformats.org/officeDocument/2006/relationships" id="260" r:id="R1fc7ab31d0c341b0"/>
    <p:sldId xmlns:r="http://schemas.openxmlformats.org/officeDocument/2006/relationships" id="261" r:id="Rfc2370c1e55e4b91"/>
    <p:sldId xmlns:r="http://schemas.openxmlformats.org/officeDocument/2006/relationships" id="262" r:id="R45c01871f6ba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deea10d754782" /><Relationship Type="http://schemas.openxmlformats.org/officeDocument/2006/relationships/slide" Target="/ppt/slides/slide1.xml" Id="R2d0df54c107a4330" /><Relationship Type="http://schemas.openxmlformats.org/officeDocument/2006/relationships/slide" Target="/ppt/slides/slide2.xml" Id="R1a20391ee3bc4a02" /><Relationship Type="http://schemas.openxmlformats.org/officeDocument/2006/relationships/slide" Target="/ppt/slides/slide3.xml" Id="Rceffde5f01954c96" /><Relationship Type="http://schemas.openxmlformats.org/officeDocument/2006/relationships/slide" Target="/ppt/slides/slide4.xml" Id="Rd191e485d8804f88" /><Relationship Type="http://schemas.openxmlformats.org/officeDocument/2006/relationships/slide" Target="/ppt/slides/slide5.xml" Id="R1fc7ab31d0c341b0" /><Relationship Type="http://schemas.openxmlformats.org/officeDocument/2006/relationships/slide" Target="/ppt/slides/slide6.xml" Id="Rfc2370c1e55e4b91" /><Relationship Type="http://schemas.openxmlformats.org/officeDocument/2006/relationships/slide" Target="/ppt/slides/slide7.xml" Id="R45c01871f6ba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e04ac4b78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71e226cf46f9" /><Relationship Type="http://schemas.openxmlformats.org/officeDocument/2006/relationships/theme" Target="/ppt/slideMasters/theme/theme1.xml" Id="R8fcd929cdc7f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271e226cf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503fb3e3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accce576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1bc863d0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9c9844dd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0bc3ae194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33ba8bdc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29d44523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DIAMANTBORING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DIAMANTBORING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24 128 673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FRITJOF ANDRE 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LINE ELISABETH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ALSPARR JULIE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post@diamantboring.no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927 811 685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