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e89de2c4c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15849f1c2c4062"/>
  </p:sldMasterIdLst>
  <p:sldIdLst>
    <p:sldId xmlns:r="http://schemas.openxmlformats.org/officeDocument/2006/relationships" id="256" r:id="Rec7d09d4bde648bb"/>
    <p:sldId xmlns:r="http://schemas.openxmlformats.org/officeDocument/2006/relationships" id="257" r:id="R65cabf2298f941b1"/>
    <p:sldId xmlns:r="http://schemas.openxmlformats.org/officeDocument/2006/relationships" id="258" r:id="R6855739810664f24"/>
    <p:sldId xmlns:r="http://schemas.openxmlformats.org/officeDocument/2006/relationships" id="259" r:id="R274c64e5d67d453f"/>
    <p:sldId xmlns:r="http://schemas.openxmlformats.org/officeDocument/2006/relationships" id="260" r:id="R2097cff0e8e64524"/>
    <p:sldId xmlns:r="http://schemas.openxmlformats.org/officeDocument/2006/relationships" id="261" r:id="R66b5c0269cb64566"/>
    <p:sldId xmlns:r="http://schemas.openxmlformats.org/officeDocument/2006/relationships" id="262" r:id="R07cb302ea104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5849f1c2c4062" /><Relationship Type="http://schemas.openxmlformats.org/officeDocument/2006/relationships/slide" Target="/ppt/slides/slide1.xml" Id="Rec7d09d4bde648bb" /><Relationship Type="http://schemas.openxmlformats.org/officeDocument/2006/relationships/slide" Target="/ppt/slides/slide2.xml" Id="R65cabf2298f941b1" /><Relationship Type="http://schemas.openxmlformats.org/officeDocument/2006/relationships/slide" Target="/ppt/slides/slide3.xml" Id="R6855739810664f24" /><Relationship Type="http://schemas.openxmlformats.org/officeDocument/2006/relationships/slide" Target="/ppt/slides/slide4.xml" Id="R274c64e5d67d453f" /><Relationship Type="http://schemas.openxmlformats.org/officeDocument/2006/relationships/slide" Target="/ppt/slides/slide5.xml" Id="R2097cff0e8e64524" /><Relationship Type="http://schemas.openxmlformats.org/officeDocument/2006/relationships/slide" Target="/ppt/slides/slide6.xml" Id="R66b5c0269cb64566" /><Relationship Type="http://schemas.openxmlformats.org/officeDocument/2006/relationships/slide" Target="/ppt/slides/slide7.xml" Id="R07cb302ea104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a43f9e3ab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3228cff6465f" /><Relationship Type="http://schemas.openxmlformats.org/officeDocument/2006/relationships/theme" Target="/ppt/slideMasters/theme/theme1.xml" Id="R1833fdd38cf0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c3228cff6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6fa2641a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4d2d40ae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e9b83f45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6c31abf7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2f9193ed9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64a4b2bc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94b9cfe85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VALHALL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 MANCO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52 783 289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54 951 675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EVERFORS INVEST AS  –  61,1 %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BACKSIDE SMITH GRIND AS  –  28,4 %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OLSEN INVEST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 INFRASTRUCTURE III S.A.R.L.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vauban-projectodin@vauban-ip.com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927 814 250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VALHALL MANCO AS</a:t>
            </a:r>
          </a:p>
        </p:txBody>
      </p:sp>
    </p:spTree>
  </p:cSld>
  <p:clrMapOvr>
    <a:masterClrMapping xmlns:a="http://schemas.openxmlformats.org/drawingml/2006/main"/>
  </p:clrMapOvr>
</p:sld>
</file>