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9d0c05789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123605f204abb"/>
  </p:sldMasterIdLst>
  <p:sldIdLst>
    <p:sldId xmlns:r="http://schemas.openxmlformats.org/officeDocument/2006/relationships" id="256" r:id="Re7c409fc50404148"/>
    <p:sldId xmlns:r="http://schemas.openxmlformats.org/officeDocument/2006/relationships" id="257" r:id="Ra9f1dd9e36cb47bd"/>
    <p:sldId xmlns:r="http://schemas.openxmlformats.org/officeDocument/2006/relationships" id="258" r:id="R478e29122a0f4488"/>
    <p:sldId xmlns:r="http://schemas.openxmlformats.org/officeDocument/2006/relationships" id="259" r:id="Rffdec571c6e54c22"/>
    <p:sldId xmlns:r="http://schemas.openxmlformats.org/officeDocument/2006/relationships" id="260" r:id="R7d4fb17482e44eb7"/>
    <p:sldId xmlns:r="http://schemas.openxmlformats.org/officeDocument/2006/relationships" id="261" r:id="R8a6649b28a2e4232"/>
    <p:sldId xmlns:r="http://schemas.openxmlformats.org/officeDocument/2006/relationships" id="262" r:id="Rf1441a702a55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123605f204abb" /><Relationship Type="http://schemas.openxmlformats.org/officeDocument/2006/relationships/slide" Target="/ppt/slides/slide1.xml" Id="Re7c409fc50404148" /><Relationship Type="http://schemas.openxmlformats.org/officeDocument/2006/relationships/slide" Target="/ppt/slides/slide2.xml" Id="Ra9f1dd9e36cb47bd" /><Relationship Type="http://schemas.openxmlformats.org/officeDocument/2006/relationships/slide" Target="/ppt/slides/slide3.xml" Id="R478e29122a0f4488" /><Relationship Type="http://schemas.openxmlformats.org/officeDocument/2006/relationships/slide" Target="/ppt/slides/slide4.xml" Id="Rffdec571c6e54c22" /><Relationship Type="http://schemas.openxmlformats.org/officeDocument/2006/relationships/slide" Target="/ppt/slides/slide5.xml" Id="R7d4fb17482e44eb7" /><Relationship Type="http://schemas.openxmlformats.org/officeDocument/2006/relationships/slide" Target="/ppt/slides/slide6.xml" Id="R8a6649b28a2e4232" /><Relationship Type="http://schemas.openxmlformats.org/officeDocument/2006/relationships/slide" Target="/ppt/slides/slide7.xml" Id="Rf1441a702a55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22736ea57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e8aaa1994c28" /><Relationship Type="http://schemas.openxmlformats.org/officeDocument/2006/relationships/theme" Target="/ppt/slideMasters/theme/theme1.xml" Id="Rb030853ca8e0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ce8aaa199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8f4396fd0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4dfa353bf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747cfa005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2b95ae851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d23fc5a8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9608d481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6d887246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4 296 980 000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9 604 109 000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vauban-projectodin@vauban-ip.com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