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c0cae5e8b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0750e19f74bb8"/>
  </p:sldMasterIdLst>
  <p:sldIdLst>
    <p:sldId xmlns:r="http://schemas.openxmlformats.org/officeDocument/2006/relationships" id="256" r:id="Red2366fb3a1a46df"/>
    <p:sldId xmlns:r="http://schemas.openxmlformats.org/officeDocument/2006/relationships" id="257" r:id="R2519c4033e9d40f1"/>
    <p:sldId xmlns:r="http://schemas.openxmlformats.org/officeDocument/2006/relationships" id="258" r:id="Rc7b006fff5f6471f"/>
    <p:sldId xmlns:r="http://schemas.openxmlformats.org/officeDocument/2006/relationships" id="259" r:id="Rcb963ba1e299420d"/>
    <p:sldId xmlns:r="http://schemas.openxmlformats.org/officeDocument/2006/relationships" id="260" r:id="Rd73a6722dece4025"/>
    <p:sldId xmlns:r="http://schemas.openxmlformats.org/officeDocument/2006/relationships" id="261" r:id="R8cb1dd0745ca441b"/>
    <p:sldId xmlns:r="http://schemas.openxmlformats.org/officeDocument/2006/relationships" id="262" r:id="R5b7e47cc23ad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0750e19f74bb8" /><Relationship Type="http://schemas.openxmlformats.org/officeDocument/2006/relationships/slide" Target="/ppt/slides/slide1.xml" Id="Red2366fb3a1a46df" /><Relationship Type="http://schemas.openxmlformats.org/officeDocument/2006/relationships/slide" Target="/ppt/slides/slide2.xml" Id="R2519c4033e9d40f1" /><Relationship Type="http://schemas.openxmlformats.org/officeDocument/2006/relationships/slide" Target="/ppt/slides/slide3.xml" Id="Rc7b006fff5f6471f" /><Relationship Type="http://schemas.openxmlformats.org/officeDocument/2006/relationships/slide" Target="/ppt/slides/slide4.xml" Id="Rcb963ba1e299420d" /><Relationship Type="http://schemas.openxmlformats.org/officeDocument/2006/relationships/slide" Target="/ppt/slides/slide5.xml" Id="Rd73a6722dece4025" /><Relationship Type="http://schemas.openxmlformats.org/officeDocument/2006/relationships/slide" Target="/ppt/slides/slide6.xml" Id="R8cb1dd0745ca441b" /><Relationship Type="http://schemas.openxmlformats.org/officeDocument/2006/relationships/slide" Target="/ppt/slides/slide7.xml" Id="R5b7e47cc23ad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630f24a59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9a0584524b22" /><Relationship Type="http://schemas.openxmlformats.org/officeDocument/2006/relationships/theme" Target="/ppt/slideMasters/theme/theme1.xml" Id="Rf17e8e11522a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a9a058452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7528630e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5a02e8d89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fdd4ced0a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b8fdc3a2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892d9d2e7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7e5e6ada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ee61929a9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1 615 737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HÅPNES MARI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KORSBREKKE EMIL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Korsbrekke, Fernanda Nissens gate 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927 814 862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GRUPPEN AS</a:t>
            </a:r>
          </a:p>
        </p:txBody>
      </p:sp>
    </p:spTree>
  </p:cSld>
  <p:clrMapOvr>
    <a:masterClrMapping xmlns:a="http://schemas.openxmlformats.org/drawingml/2006/main"/>
  </p:clrMapOvr>
</p:sld>
</file>