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d8a4ddcbc64b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96b61b5cbd4744"/>
  </p:sldMasterIdLst>
  <p:sldIdLst>
    <p:sldId xmlns:r="http://schemas.openxmlformats.org/officeDocument/2006/relationships" id="256" r:id="R387ee5babd474a36"/>
    <p:sldId xmlns:r="http://schemas.openxmlformats.org/officeDocument/2006/relationships" id="257" r:id="R505dda2f7c4a4f85"/>
    <p:sldId xmlns:r="http://schemas.openxmlformats.org/officeDocument/2006/relationships" id="258" r:id="R371c10a3f79a43ca"/>
    <p:sldId xmlns:r="http://schemas.openxmlformats.org/officeDocument/2006/relationships" id="259" r:id="R1c39aa5b9c634ceb"/>
    <p:sldId xmlns:r="http://schemas.openxmlformats.org/officeDocument/2006/relationships" id="260" r:id="Rf18065d13a8b4c97"/>
    <p:sldId xmlns:r="http://schemas.openxmlformats.org/officeDocument/2006/relationships" id="261" r:id="R80452b85197642fb"/>
    <p:sldId xmlns:r="http://schemas.openxmlformats.org/officeDocument/2006/relationships" id="262" r:id="R5a99f34d1c6444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96b61b5cbd4744" /><Relationship Type="http://schemas.openxmlformats.org/officeDocument/2006/relationships/slide" Target="/ppt/slides/slide1.xml" Id="R387ee5babd474a36" /><Relationship Type="http://schemas.openxmlformats.org/officeDocument/2006/relationships/slide" Target="/ppt/slides/slide2.xml" Id="R505dda2f7c4a4f85" /><Relationship Type="http://schemas.openxmlformats.org/officeDocument/2006/relationships/slide" Target="/ppt/slides/slide3.xml" Id="R371c10a3f79a43ca" /><Relationship Type="http://schemas.openxmlformats.org/officeDocument/2006/relationships/slide" Target="/ppt/slides/slide4.xml" Id="R1c39aa5b9c634ceb" /><Relationship Type="http://schemas.openxmlformats.org/officeDocument/2006/relationships/slide" Target="/ppt/slides/slide5.xml" Id="Rf18065d13a8b4c97" /><Relationship Type="http://schemas.openxmlformats.org/officeDocument/2006/relationships/slide" Target="/ppt/slides/slide6.xml" Id="R80452b85197642fb" /><Relationship Type="http://schemas.openxmlformats.org/officeDocument/2006/relationships/slide" Target="/ppt/slides/slide7.xml" Id="R5a99f34d1c6444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b48929666444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613de20a94e49" /><Relationship Type="http://schemas.openxmlformats.org/officeDocument/2006/relationships/theme" Target="/ppt/slideMasters/theme/theme1.xml" Id="R18c379f76bc34b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0613de20a94e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17da8e8f14c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4bab824b147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70c8dffaf45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018ba948f4d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0bee1f2dd4b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7c7a7407347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af78df14549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OTTAR BERGERSEN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OTTAR BERGERSEN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OTTAR BERGERSEN HOLDING AS ble etablert [år] og holder til i Straumsjøen.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OTTAR BERGERSEN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OTTAR BERGERSEN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OTTAR BERGERSEN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9 822 683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50 093 494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53 643 361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OTTAR BERGERSEN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BERGERSEN OTTAR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BERGERSEN RONNY MICHAL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OTTAR BERGERSEN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Bøveien 1065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8475 Straumsjøen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roy@obsas.no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927 817 314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OTTAR BERGERSEN HOLDING AS</a:t>
            </a:r>
          </a:p>
        </p:txBody>
      </p:sp>
    </p:spTree>
  </p:cSld>
  <p:clrMapOvr>
    <a:masterClrMapping xmlns:a="http://schemas.openxmlformats.org/drawingml/2006/main"/>
  </p:clrMapOvr>
</p:sld>
</file>