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5340539c6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ec25558f04f96"/>
  </p:sldMasterIdLst>
  <p:sldIdLst>
    <p:sldId xmlns:r="http://schemas.openxmlformats.org/officeDocument/2006/relationships" id="256" r:id="R97b5ad3f999c4d67"/>
    <p:sldId xmlns:r="http://schemas.openxmlformats.org/officeDocument/2006/relationships" id="257" r:id="Rec998084f2a648e8"/>
    <p:sldId xmlns:r="http://schemas.openxmlformats.org/officeDocument/2006/relationships" id="258" r:id="R760870ab8b114edc"/>
    <p:sldId xmlns:r="http://schemas.openxmlformats.org/officeDocument/2006/relationships" id="259" r:id="R58da99a5f3214aca"/>
    <p:sldId xmlns:r="http://schemas.openxmlformats.org/officeDocument/2006/relationships" id="260" r:id="R1d2780adf8584517"/>
    <p:sldId xmlns:r="http://schemas.openxmlformats.org/officeDocument/2006/relationships" id="261" r:id="R707023aebfdd43cc"/>
    <p:sldId xmlns:r="http://schemas.openxmlformats.org/officeDocument/2006/relationships" id="262" r:id="Ra79ba4e8fe3c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ec25558f04f96" /><Relationship Type="http://schemas.openxmlformats.org/officeDocument/2006/relationships/slide" Target="/ppt/slides/slide1.xml" Id="R97b5ad3f999c4d67" /><Relationship Type="http://schemas.openxmlformats.org/officeDocument/2006/relationships/slide" Target="/ppt/slides/slide2.xml" Id="Rec998084f2a648e8" /><Relationship Type="http://schemas.openxmlformats.org/officeDocument/2006/relationships/slide" Target="/ppt/slides/slide3.xml" Id="R760870ab8b114edc" /><Relationship Type="http://schemas.openxmlformats.org/officeDocument/2006/relationships/slide" Target="/ppt/slides/slide4.xml" Id="R58da99a5f3214aca" /><Relationship Type="http://schemas.openxmlformats.org/officeDocument/2006/relationships/slide" Target="/ppt/slides/slide5.xml" Id="R1d2780adf8584517" /><Relationship Type="http://schemas.openxmlformats.org/officeDocument/2006/relationships/slide" Target="/ppt/slides/slide6.xml" Id="R707023aebfdd43cc" /><Relationship Type="http://schemas.openxmlformats.org/officeDocument/2006/relationships/slide" Target="/ppt/slides/slide7.xml" Id="Ra79ba4e8fe3c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9c86dda5d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84d2e13d84713" /><Relationship Type="http://schemas.openxmlformats.org/officeDocument/2006/relationships/theme" Target="/ppt/slideMasters/theme/theme1.xml" Id="Rdb6c3c8adbc7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84d2e13d8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8e1598c07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c086ce7c6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1f9f15ab4a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1bb8be3f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af46f7450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76e820b8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1461298a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C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C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6 809 787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MARIT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927 817 977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