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c83f1a5f8b4a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1aeceadb7d4ad9"/>
  </p:sldMasterIdLst>
  <p:sldIdLst>
    <p:sldId xmlns:r="http://schemas.openxmlformats.org/officeDocument/2006/relationships" id="256" r:id="Re10e1559c4124911"/>
    <p:sldId xmlns:r="http://schemas.openxmlformats.org/officeDocument/2006/relationships" id="257" r:id="R92e30fafe0504493"/>
    <p:sldId xmlns:r="http://schemas.openxmlformats.org/officeDocument/2006/relationships" id="258" r:id="R5453bf90dccb47dd"/>
    <p:sldId xmlns:r="http://schemas.openxmlformats.org/officeDocument/2006/relationships" id="259" r:id="Rbfe5402746eb48f6"/>
    <p:sldId xmlns:r="http://schemas.openxmlformats.org/officeDocument/2006/relationships" id="260" r:id="R9a9e2e06e1174850"/>
    <p:sldId xmlns:r="http://schemas.openxmlformats.org/officeDocument/2006/relationships" id="261" r:id="R071462700fea47dc"/>
    <p:sldId xmlns:r="http://schemas.openxmlformats.org/officeDocument/2006/relationships" id="262" r:id="Rd02d0600c54c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1aeceadb7d4ad9" /><Relationship Type="http://schemas.openxmlformats.org/officeDocument/2006/relationships/slide" Target="/ppt/slides/slide1.xml" Id="Re10e1559c4124911" /><Relationship Type="http://schemas.openxmlformats.org/officeDocument/2006/relationships/slide" Target="/ppt/slides/slide2.xml" Id="R92e30fafe0504493" /><Relationship Type="http://schemas.openxmlformats.org/officeDocument/2006/relationships/slide" Target="/ppt/slides/slide3.xml" Id="R5453bf90dccb47dd" /><Relationship Type="http://schemas.openxmlformats.org/officeDocument/2006/relationships/slide" Target="/ppt/slides/slide4.xml" Id="Rbfe5402746eb48f6" /><Relationship Type="http://schemas.openxmlformats.org/officeDocument/2006/relationships/slide" Target="/ppt/slides/slide5.xml" Id="R9a9e2e06e1174850" /><Relationship Type="http://schemas.openxmlformats.org/officeDocument/2006/relationships/slide" Target="/ppt/slides/slide6.xml" Id="R071462700fea47dc" /><Relationship Type="http://schemas.openxmlformats.org/officeDocument/2006/relationships/slide" Target="/ppt/slides/slide7.xml" Id="Rd02d0600c54c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23885ff48e47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dca6c274974378" /><Relationship Type="http://schemas.openxmlformats.org/officeDocument/2006/relationships/theme" Target="/ppt/slideMasters/theme/theme1.xml" Id="R3b551e18af5740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0dca6c27497437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4f95c0d53b46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71335216e348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cb4f0d5b346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24c8280264c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897ea01aa4b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582054bf243a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257d7350684f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GEITFJELLET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GEITFJELLET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GEITFJELLET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GEITFJELLET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GEITFJELLET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GEITFJELLET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−113 974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−55 715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21 179 059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21 179 059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GEITFJELLET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KOS INVEST SAU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GEITFJELLET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927 819 368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GEITFJELLET AS</a:t>
            </a:r>
          </a:p>
        </p:txBody>
      </p:sp>
    </p:spTree>
  </p:cSld>
  <p:clrMapOvr>
    <a:masterClrMapping xmlns:a="http://schemas.openxmlformats.org/drawingml/2006/main"/>
  </p:clrMapOvr>
</p:sld>
</file>