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10637046b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78522e4e74017"/>
  </p:sldMasterIdLst>
  <p:sldIdLst>
    <p:sldId xmlns:r="http://schemas.openxmlformats.org/officeDocument/2006/relationships" id="256" r:id="R268aa8a60d284bf0"/>
    <p:sldId xmlns:r="http://schemas.openxmlformats.org/officeDocument/2006/relationships" id="257" r:id="Rd49813b7bdc7466a"/>
    <p:sldId xmlns:r="http://schemas.openxmlformats.org/officeDocument/2006/relationships" id="258" r:id="R28a6cd46915a4a6e"/>
    <p:sldId xmlns:r="http://schemas.openxmlformats.org/officeDocument/2006/relationships" id="259" r:id="R8d6e6c2afa374a5f"/>
    <p:sldId xmlns:r="http://schemas.openxmlformats.org/officeDocument/2006/relationships" id="260" r:id="Rfc0a4307837c427a"/>
    <p:sldId xmlns:r="http://schemas.openxmlformats.org/officeDocument/2006/relationships" id="261" r:id="Rb0b35aded1e44fc2"/>
    <p:sldId xmlns:r="http://schemas.openxmlformats.org/officeDocument/2006/relationships" id="262" r:id="Rafc59d7866b2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78522e4e74017" /><Relationship Type="http://schemas.openxmlformats.org/officeDocument/2006/relationships/slide" Target="/ppt/slides/slide1.xml" Id="R268aa8a60d284bf0" /><Relationship Type="http://schemas.openxmlformats.org/officeDocument/2006/relationships/slide" Target="/ppt/slides/slide2.xml" Id="Rd49813b7bdc7466a" /><Relationship Type="http://schemas.openxmlformats.org/officeDocument/2006/relationships/slide" Target="/ppt/slides/slide3.xml" Id="R28a6cd46915a4a6e" /><Relationship Type="http://schemas.openxmlformats.org/officeDocument/2006/relationships/slide" Target="/ppt/slides/slide4.xml" Id="R8d6e6c2afa374a5f" /><Relationship Type="http://schemas.openxmlformats.org/officeDocument/2006/relationships/slide" Target="/ppt/slides/slide5.xml" Id="Rfc0a4307837c427a" /><Relationship Type="http://schemas.openxmlformats.org/officeDocument/2006/relationships/slide" Target="/ppt/slides/slide6.xml" Id="Rb0b35aded1e44fc2" /><Relationship Type="http://schemas.openxmlformats.org/officeDocument/2006/relationships/slide" Target="/ppt/slides/slide7.xml" Id="Rafc59d7866b2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522c58678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f58342a74973" /><Relationship Type="http://schemas.openxmlformats.org/officeDocument/2006/relationships/theme" Target="/ppt/slideMasters/theme/theme1.xml" Id="Rde147041bcbf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4f58342a7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bd90f3a2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00ce950d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8352369bf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722b453df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b982232e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6393c2b7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a91f3abe9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BPSE INVEST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1 276 578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DYNGELAND ENDRE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 JOHNNY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HODNEKVAM KRISTOFFER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MJAASETH MORTEN PEDERSEN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NÆVDAL TROND ERIK LIE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CHARLES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927 819 546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BPSE INVEST AS</a:t>
            </a:r>
          </a:p>
        </p:txBody>
      </p:sp>
    </p:spTree>
  </p:cSld>
  <p:clrMapOvr>
    <a:masterClrMapping xmlns:a="http://schemas.openxmlformats.org/drawingml/2006/main"/>
  </p:clrMapOvr>
</p:sld>
</file>