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71a11e988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7f88fd9ef4eff"/>
  </p:sldMasterIdLst>
  <p:sldIdLst>
    <p:sldId xmlns:r="http://schemas.openxmlformats.org/officeDocument/2006/relationships" id="256" r:id="R162296f9c8c24efc"/>
    <p:sldId xmlns:r="http://schemas.openxmlformats.org/officeDocument/2006/relationships" id="257" r:id="Re6c79a4d19184d5f"/>
    <p:sldId xmlns:r="http://schemas.openxmlformats.org/officeDocument/2006/relationships" id="258" r:id="R08d300bd89294bf7"/>
    <p:sldId xmlns:r="http://schemas.openxmlformats.org/officeDocument/2006/relationships" id="259" r:id="Rff414ac3bae04c69"/>
    <p:sldId xmlns:r="http://schemas.openxmlformats.org/officeDocument/2006/relationships" id="260" r:id="R58ecdbaa24384f55"/>
    <p:sldId xmlns:r="http://schemas.openxmlformats.org/officeDocument/2006/relationships" id="261" r:id="R4c0be3ea9db74101"/>
    <p:sldId xmlns:r="http://schemas.openxmlformats.org/officeDocument/2006/relationships" id="262" r:id="R24d13b97e8dc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7f88fd9ef4eff" /><Relationship Type="http://schemas.openxmlformats.org/officeDocument/2006/relationships/slide" Target="/ppt/slides/slide1.xml" Id="R162296f9c8c24efc" /><Relationship Type="http://schemas.openxmlformats.org/officeDocument/2006/relationships/slide" Target="/ppt/slides/slide2.xml" Id="Re6c79a4d19184d5f" /><Relationship Type="http://schemas.openxmlformats.org/officeDocument/2006/relationships/slide" Target="/ppt/slides/slide3.xml" Id="R08d300bd89294bf7" /><Relationship Type="http://schemas.openxmlformats.org/officeDocument/2006/relationships/slide" Target="/ppt/slides/slide4.xml" Id="Rff414ac3bae04c69" /><Relationship Type="http://schemas.openxmlformats.org/officeDocument/2006/relationships/slide" Target="/ppt/slides/slide5.xml" Id="R58ecdbaa24384f55" /><Relationship Type="http://schemas.openxmlformats.org/officeDocument/2006/relationships/slide" Target="/ppt/slides/slide6.xml" Id="R4c0be3ea9db74101" /><Relationship Type="http://schemas.openxmlformats.org/officeDocument/2006/relationships/slide" Target="/ppt/slides/slide7.xml" Id="R24d13b97e8dc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ac19b1862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ff3e0dad434d" /><Relationship Type="http://schemas.openxmlformats.org/officeDocument/2006/relationships/theme" Target="/ppt/slideMasters/theme/theme1.xml" Id="Rfa6e38c4d1fb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fff3e0dad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43f95eec4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29e48ee6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171985bb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b66d8886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b4fbc68f1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9c42f5c2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49ed8abd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WEMARKETING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−312 777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36 652 220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EQUITY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Michelets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927 821 192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WEMARKETING AS</a:t>
            </a:r>
          </a:p>
        </p:txBody>
      </p:sp>
    </p:spTree>
  </p:cSld>
  <p:clrMapOvr>
    <a:masterClrMapping xmlns:a="http://schemas.openxmlformats.org/drawingml/2006/main"/>
  </p:clrMapOvr>
</p:sld>
</file>