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0d69215ee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71654fa9d4c78"/>
  </p:sldMasterIdLst>
  <p:sldIdLst>
    <p:sldId xmlns:r="http://schemas.openxmlformats.org/officeDocument/2006/relationships" id="256" r:id="Re494c841689d4085"/>
    <p:sldId xmlns:r="http://schemas.openxmlformats.org/officeDocument/2006/relationships" id="257" r:id="Ref99a64034b34177"/>
    <p:sldId xmlns:r="http://schemas.openxmlformats.org/officeDocument/2006/relationships" id="258" r:id="R838a29ebbe7e409f"/>
    <p:sldId xmlns:r="http://schemas.openxmlformats.org/officeDocument/2006/relationships" id="259" r:id="Rbecfe92540d34a24"/>
    <p:sldId xmlns:r="http://schemas.openxmlformats.org/officeDocument/2006/relationships" id="260" r:id="R728a3c8a869848bc"/>
    <p:sldId xmlns:r="http://schemas.openxmlformats.org/officeDocument/2006/relationships" id="261" r:id="R3a982d39896e479a"/>
    <p:sldId xmlns:r="http://schemas.openxmlformats.org/officeDocument/2006/relationships" id="262" r:id="Rbde1fd7b1f31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71654fa9d4c78" /><Relationship Type="http://schemas.openxmlformats.org/officeDocument/2006/relationships/slide" Target="/ppt/slides/slide1.xml" Id="Re494c841689d4085" /><Relationship Type="http://schemas.openxmlformats.org/officeDocument/2006/relationships/slide" Target="/ppt/slides/slide2.xml" Id="Ref99a64034b34177" /><Relationship Type="http://schemas.openxmlformats.org/officeDocument/2006/relationships/slide" Target="/ppt/slides/slide3.xml" Id="R838a29ebbe7e409f" /><Relationship Type="http://schemas.openxmlformats.org/officeDocument/2006/relationships/slide" Target="/ppt/slides/slide4.xml" Id="Rbecfe92540d34a24" /><Relationship Type="http://schemas.openxmlformats.org/officeDocument/2006/relationships/slide" Target="/ppt/slides/slide5.xml" Id="R728a3c8a869848bc" /><Relationship Type="http://schemas.openxmlformats.org/officeDocument/2006/relationships/slide" Target="/ppt/slides/slide6.xml" Id="R3a982d39896e479a" /><Relationship Type="http://schemas.openxmlformats.org/officeDocument/2006/relationships/slide" Target="/ppt/slides/slide7.xml" Id="Rbde1fd7b1f31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90b45d4fa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453321b146f5" /><Relationship Type="http://schemas.openxmlformats.org/officeDocument/2006/relationships/theme" Target="/ppt/slideMasters/theme/theme1.xml" Id="R0175d9738723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a453321b1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9764fafb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15a19a32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acbbef16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9a07429e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adce0716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d57956b8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244aefce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FORA CAPITAL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FOLDAL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Liomveien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927 832 224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FORA CAPITAL AS</a:t>
            </a:r>
          </a:p>
        </p:txBody>
      </p:sp>
    </p:spTree>
  </p:cSld>
  <p:clrMapOvr>
    <a:masterClrMapping xmlns:a="http://schemas.openxmlformats.org/drawingml/2006/main"/>
  </p:clrMapOvr>
</p:sld>
</file>